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0"/>
  </p:notesMasterIdLst>
  <p:sldIdLst>
    <p:sldId id="256" r:id="rId3"/>
    <p:sldId id="258" r:id="rId4"/>
    <p:sldId id="263" r:id="rId5"/>
    <p:sldId id="311" r:id="rId6"/>
    <p:sldId id="312" r:id="rId7"/>
    <p:sldId id="313" r:id="rId8"/>
    <p:sldId id="287" r:id="rId9"/>
    <p:sldId id="270" r:id="rId10"/>
    <p:sldId id="281" r:id="rId11"/>
    <p:sldId id="288" r:id="rId12"/>
    <p:sldId id="274" r:id="rId13"/>
    <p:sldId id="290" r:id="rId14"/>
    <p:sldId id="273" r:id="rId15"/>
    <p:sldId id="289" r:id="rId16"/>
    <p:sldId id="275" r:id="rId17"/>
    <p:sldId id="262" r:id="rId18"/>
    <p:sldId id="292" r:id="rId19"/>
    <p:sldId id="260" r:id="rId20"/>
    <p:sldId id="296" r:id="rId21"/>
    <p:sldId id="297" r:id="rId22"/>
    <p:sldId id="293" r:id="rId23"/>
    <p:sldId id="294" r:id="rId24"/>
    <p:sldId id="299" r:id="rId25"/>
    <p:sldId id="301" r:id="rId26"/>
    <p:sldId id="295" r:id="rId27"/>
    <p:sldId id="305" r:id="rId28"/>
    <p:sldId id="31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 autoAdjust="0"/>
  </p:normalViewPr>
  <p:slideViewPr>
    <p:cSldViewPr>
      <p:cViewPr varScale="1">
        <p:scale>
          <a:sx n="71" d="100"/>
          <a:sy n="71" d="100"/>
        </p:scale>
        <p:origin x="71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916926-6562-4756-82D2-EC4F865FDE7D}" type="doc">
      <dgm:prSet loTypeId="urn:microsoft.com/office/officeart/2005/8/layout/lProcess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8411F17-AA24-4124-8098-87AEC973B4C0}">
      <dgm:prSet/>
      <dgm:spPr/>
      <dgm:t>
        <a:bodyPr/>
        <a:lstStyle/>
        <a:p>
          <a:pPr algn="l" defTabSz="914400">
            <a:buNone/>
          </a:pPr>
          <a:r>
            <a:rPr lang="en-US" sz="1800" b="0" i="0" dirty="0" err="1" smtClean="0">
              <a:latin typeface="Calibri"/>
              <a:ea typeface="+mn-ea"/>
              <a:cs typeface="+mn-cs"/>
            </a:rPr>
            <a:t>Poseer</a:t>
          </a:r>
          <a:endParaRPr lang="en-US" sz="1800" b="0" i="0" dirty="0">
            <a:latin typeface="Calibri"/>
            <a:ea typeface="+mn-ea"/>
            <a:cs typeface="+mn-cs"/>
          </a:endParaRPr>
        </a:p>
      </dgm:t>
    </dgm:pt>
    <dgm:pt modelId="{F0D82E9D-7D54-4D25-95E5-722D34EEA4EF}" type="parTrans" cxnId="{2A1FEA7B-E6E8-4E7D-98E6-C75AC5FBF21F}">
      <dgm:prSet/>
      <dgm:spPr/>
      <dgm:t>
        <a:bodyPr/>
        <a:lstStyle/>
        <a:p>
          <a:endParaRPr lang="en-US"/>
        </a:p>
      </dgm:t>
    </dgm:pt>
    <dgm:pt modelId="{FCA3E0CD-EF55-4705-B9B9-D157973DD622}" type="sibTrans" cxnId="{2A1FEA7B-E6E8-4E7D-98E6-C75AC5FBF21F}">
      <dgm:prSet/>
      <dgm:spPr/>
      <dgm:t>
        <a:bodyPr/>
        <a:lstStyle/>
        <a:p>
          <a:endParaRPr lang="en-US"/>
        </a:p>
      </dgm:t>
    </dgm:pt>
    <dgm:pt modelId="{ECB68D0F-F503-4707-9D2B-46CDD23BC176}">
      <dgm:prSet/>
      <dgm:spPr/>
      <dgm:t>
        <a:bodyPr/>
        <a:lstStyle/>
        <a:p>
          <a:pPr algn="l" defTabSz="914400">
            <a:buNone/>
          </a:pPr>
          <a:r>
            <a:rPr lang="en-US" sz="1800" b="0" i="0" dirty="0" err="1" smtClean="0">
              <a:latin typeface="Calibri"/>
              <a:ea typeface="+mn-ea"/>
              <a:cs typeface="+mn-cs"/>
            </a:rPr>
            <a:t>Contratar</a:t>
          </a:r>
          <a:endParaRPr lang="en-US" sz="1800" b="0" i="0" dirty="0">
            <a:latin typeface="Calibri"/>
            <a:ea typeface="+mn-ea"/>
            <a:cs typeface="+mn-cs"/>
          </a:endParaRPr>
        </a:p>
      </dgm:t>
    </dgm:pt>
    <dgm:pt modelId="{82D366A7-3DBF-44BF-B740-504D72A5EEEB}" type="parTrans" cxnId="{A2A3FF49-B82B-46AF-99B7-6DE1670F816F}">
      <dgm:prSet/>
      <dgm:spPr/>
      <dgm:t>
        <a:bodyPr/>
        <a:lstStyle/>
        <a:p>
          <a:endParaRPr lang="en-US"/>
        </a:p>
      </dgm:t>
    </dgm:pt>
    <dgm:pt modelId="{700C37D3-3C57-44FD-A79F-71D28403D204}" type="sibTrans" cxnId="{A2A3FF49-B82B-46AF-99B7-6DE1670F816F}">
      <dgm:prSet/>
      <dgm:spPr/>
      <dgm:t>
        <a:bodyPr/>
        <a:lstStyle/>
        <a:p>
          <a:endParaRPr lang="en-US"/>
        </a:p>
      </dgm:t>
    </dgm:pt>
    <dgm:pt modelId="{132F1635-4B41-402B-BDE0-1926717C706B}">
      <dgm:prSet/>
      <dgm:spPr/>
      <dgm:t>
        <a:bodyPr/>
        <a:lstStyle/>
        <a:p>
          <a:pPr algn="l" defTabSz="914400">
            <a:buNone/>
          </a:pPr>
          <a:r>
            <a:rPr lang="en-US" sz="1800" b="0" i="0" dirty="0" smtClean="0">
              <a:latin typeface="Calibri"/>
              <a:ea typeface="+mn-ea"/>
              <a:cs typeface="+mn-cs"/>
            </a:rPr>
            <a:t>Auditoria</a:t>
          </a:r>
          <a:endParaRPr lang="en-US" sz="1800" b="0" i="0" dirty="0">
            <a:latin typeface="Calibri"/>
            <a:ea typeface="+mn-ea"/>
            <a:cs typeface="+mn-cs"/>
          </a:endParaRPr>
        </a:p>
      </dgm:t>
    </dgm:pt>
    <dgm:pt modelId="{C0676BA8-68AB-4543-B9C2-71B9111D6F5D}" type="parTrans" cxnId="{6237BDCA-C0A4-4ACF-814E-0665566DD965}">
      <dgm:prSet/>
      <dgm:spPr/>
      <dgm:t>
        <a:bodyPr/>
        <a:lstStyle/>
        <a:p>
          <a:endParaRPr lang="en-US"/>
        </a:p>
      </dgm:t>
    </dgm:pt>
    <dgm:pt modelId="{6E895CA6-E23F-40F7-9500-D98F4317FECF}" type="sibTrans" cxnId="{6237BDCA-C0A4-4ACF-814E-0665566DD965}">
      <dgm:prSet/>
      <dgm:spPr/>
      <dgm:t>
        <a:bodyPr/>
        <a:lstStyle/>
        <a:p>
          <a:endParaRPr lang="en-US"/>
        </a:p>
      </dgm:t>
    </dgm:pt>
    <dgm:pt modelId="{1DB86261-78BE-47EC-8EE5-905B0EF349D8}">
      <dgm:prSet/>
      <dgm:spPr/>
      <dgm:t>
        <a:bodyPr/>
        <a:lstStyle/>
        <a:p>
          <a:pPr algn="l" defTabSz="914400">
            <a:buNone/>
          </a:pPr>
          <a:r>
            <a:rPr lang="en-US" sz="1800" b="0" i="0" dirty="0" smtClean="0">
              <a:latin typeface="Calibri"/>
              <a:ea typeface="+mn-ea"/>
              <a:cs typeface="+mn-cs"/>
            </a:rPr>
            <a:t>Gest. </a:t>
          </a:r>
          <a:r>
            <a:rPr lang="en-US" sz="1800" b="0" i="0" dirty="0" err="1" smtClean="0">
              <a:latin typeface="Calibri"/>
              <a:ea typeface="+mn-ea"/>
              <a:cs typeface="+mn-cs"/>
            </a:rPr>
            <a:t>Cambio</a:t>
          </a:r>
          <a:endParaRPr lang="en-US" sz="1800" b="0" i="0" dirty="0">
            <a:latin typeface="Calibri"/>
            <a:ea typeface="+mn-ea"/>
            <a:cs typeface="+mn-cs"/>
          </a:endParaRPr>
        </a:p>
      </dgm:t>
    </dgm:pt>
    <dgm:pt modelId="{9E10E8F8-6CA1-4F6D-B7B9-202069C85DB5}" type="parTrans" cxnId="{0BDF928A-BAF2-472B-AB77-BEFD7239F02B}">
      <dgm:prSet/>
      <dgm:spPr/>
      <dgm:t>
        <a:bodyPr/>
        <a:lstStyle/>
        <a:p>
          <a:endParaRPr lang="en-US"/>
        </a:p>
      </dgm:t>
    </dgm:pt>
    <dgm:pt modelId="{92CD5920-5475-4AAB-B5DD-DBB9EE786B2D}" type="sibTrans" cxnId="{0BDF928A-BAF2-472B-AB77-BEFD7239F02B}">
      <dgm:prSet/>
      <dgm:spPr/>
      <dgm:t>
        <a:bodyPr/>
        <a:lstStyle/>
        <a:p>
          <a:endParaRPr lang="en-US"/>
        </a:p>
      </dgm:t>
    </dgm:pt>
    <dgm:pt modelId="{733DAC9D-584D-4109-8CA7-4A8647267EF6}">
      <dgm:prSet/>
      <dgm:spPr/>
      <dgm:t>
        <a:bodyPr/>
        <a:lstStyle/>
        <a:p>
          <a:pPr algn="l" defTabSz="914400">
            <a:buNone/>
          </a:pPr>
          <a:r>
            <a:rPr lang="en-US" sz="1800" b="0" i="0" dirty="0" smtClean="0">
              <a:latin typeface="Calibri"/>
              <a:ea typeface="+mn-ea"/>
              <a:cs typeface="+mn-cs"/>
            </a:rPr>
            <a:t>Control </a:t>
          </a:r>
          <a:endParaRPr lang="en-US" sz="1800" b="0" i="0" dirty="0">
            <a:latin typeface="Calibri"/>
            <a:ea typeface="+mn-ea"/>
            <a:cs typeface="+mn-cs"/>
          </a:endParaRPr>
        </a:p>
      </dgm:t>
    </dgm:pt>
    <dgm:pt modelId="{B8B14C73-D6AA-42EE-89A6-161BBF636DBB}" type="sibTrans" cxnId="{711524A0-3CA0-44F1-AE27-7FD9AF7C9DEC}">
      <dgm:prSet/>
      <dgm:spPr/>
      <dgm:t>
        <a:bodyPr/>
        <a:lstStyle/>
        <a:p>
          <a:endParaRPr lang="en-US"/>
        </a:p>
      </dgm:t>
    </dgm:pt>
    <dgm:pt modelId="{36269701-24DA-4A76-B477-C19789CAFCB9}" type="parTrans" cxnId="{711524A0-3CA0-44F1-AE27-7FD9AF7C9DEC}">
      <dgm:prSet/>
      <dgm:spPr/>
      <dgm:t>
        <a:bodyPr/>
        <a:lstStyle/>
        <a:p>
          <a:endParaRPr lang="en-US"/>
        </a:p>
      </dgm:t>
    </dgm:pt>
    <dgm:pt modelId="{FC8EC590-A741-4515-B51A-A6E36AA5F5EF}">
      <dgm:prSet/>
      <dgm:spPr/>
      <dgm:t>
        <a:bodyPr/>
        <a:lstStyle/>
        <a:p>
          <a:pPr algn="l" defTabSz="914400">
            <a:buNone/>
          </a:pPr>
          <a:r>
            <a:rPr lang="en-US" sz="1800" b="0" i="0" dirty="0" err="1" smtClean="0">
              <a:latin typeface="Calibri"/>
              <a:ea typeface="+mn-ea"/>
              <a:cs typeface="+mn-cs"/>
            </a:rPr>
            <a:t>Conocimiento</a:t>
          </a:r>
          <a:endParaRPr lang="en-US" sz="1800" b="0" i="0" dirty="0" smtClean="0">
            <a:latin typeface="Calibri"/>
            <a:ea typeface="+mn-ea"/>
            <a:cs typeface="+mn-cs"/>
          </a:endParaRPr>
        </a:p>
      </dgm:t>
    </dgm:pt>
    <dgm:pt modelId="{804704E5-5734-414B-B472-03818350979F}" type="sibTrans" cxnId="{A3EF491C-CB1C-47E5-BCEC-505D40897811}">
      <dgm:prSet/>
      <dgm:spPr/>
      <dgm:t>
        <a:bodyPr/>
        <a:lstStyle/>
        <a:p>
          <a:endParaRPr lang="en-US"/>
        </a:p>
      </dgm:t>
    </dgm:pt>
    <dgm:pt modelId="{59F0C277-ECF7-4E79-A093-DB6CC2595AD3}" type="parTrans" cxnId="{A3EF491C-CB1C-47E5-BCEC-505D40897811}">
      <dgm:prSet/>
      <dgm:spPr/>
      <dgm:t>
        <a:bodyPr/>
        <a:lstStyle/>
        <a:p>
          <a:endParaRPr lang="en-US"/>
        </a:p>
      </dgm:t>
    </dgm:pt>
    <dgm:pt modelId="{5D3AEE28-CBAD-4709-B846-D0DABD622D4A}" type="pres">
      <dgm:prSet presAssocID="{CC916926-6562-4756-82D2-EC4F865FDE7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6CA4E9-8B3F-4992-81D4-C6CD0EACC1FB}" type="pres">
      <dgm:prSet presAssocID="{08411F17-AA24-4124-8098-87AEC973B4C0}" presName="compNode" presStyleCnt="0"/>
      <dgm:spPr/>
    </dgm:pt>
    <dgm:pt modelId="{1F7E58F3-FDB8-4877-B580-144B390AC401}" type="pres">
      <dgm:prSet presAssocID="{08411F17-AA24-4124-8098-87AEC973B4C0}" presName="aNode" presStyleLbl="bgShp" presStyleIdx="0" presStyleCnt="2" custLinFactNeighborX="-11075" custLinFactNeighborY="-843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2FD0193-C0AF-46FB-8BB0-0D3174E1BAAE}" type="pres">
      <dgm:prSet presAssocID="{08411F17-AA24-4124-8098-87AEC973B4C0}" presName="textNode" presStyleLbl="bgShp" presStyleIdx="0" presStyleCnt="2"/>
      <dgm:spPr/>
      <dgm:t>
        <a:bodyPr/>
        <a:lstStyle/>
        <a:p>
          <a:endParaRPr lang="en-US"/>
        </a:p>
      </dgm:t>
    </dgm:pt>
    <dgm:pt modelId="{27291A48-53B8-49B2-B58D-013E66D40E8E}" type="pres">
      <dgm:prSet presAssocID="{08411F17-AA24-4124-8098-87AEC973B4C0}" presName="compChildNode" presStyleCnt="0"/>
      <dgm:spPr/>
    </dgm:pt>
    <dgm:pt modelId="{EBEFCB60-4CD1-43DE-BDEE-5117F307BEE9}" type="pres">
      <dgm:prSet presAssocID="{08411F17-AA24-4124-8098-87AEC973B4C0}" presName="theInnerList" presStyleCnt="0"/>
      <dgm:spPr/>
    </dgm:pt>
    <dgm:pt modelId="{0998733F-64A8-471B-A050-76F6CC27E723}" type="pres">
      <dgm:prSet presAssocID="{733DAC9D-584D-4109-8CA7-4A8647267EF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9C3C3-3589-4C1D-9A4E-8FB9CC949F3E}" type="pres">
      <dgm:prSet presAssocID="{733DAC9D-584D-4109-8CA7-4A8647267EF6}" presName="aSpace2" presStyleCnt="0"/>
      <dgm:spPr/>
    </dgm:pt>
    <dgm:pt modelId="{21D8C909-779F-4D53-8904-189434911EC9}" type="pres">
      <dgm:prSet presAssocID="{FC8EC590-A741-4515-B51A-A6E36AA5F5EF}" presName="childNode" presStyleLbl="node1" presStyleIdx="1" presStyleCnt="4" custLinFactNeighborX="-1273" custLinFactNeighborY="-62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C4F66-779A-4E97-A395-DDD7BE981206}" type="pres">
      <dgm:prSet presAssocID="{08411F17-AA24-4124-8098-87AEC973B4C0}" presName="aSpace" presStyleCnt="0"/>
      <dgm:spPr/>
    </dgm:pt>
    <dgm:pt modelId="{D84D147A-F530-4CC4-A09F-2C7D8573CDEF}" type="pres">
      <dgm:prSet presAssocID="{ECB68D0F-F503-4707-9D2B-46CDD23BC176}" presName="compNode" presStyleCnt="0"/>
      <dgm:spPr/>
    </dgm:pt>
    <dgm:pt modelId="{8ABC84C5-B2FD-4E58-B0F3-799738DCC4CE}" type="pres">
      <dgm:prSet presAssocID="{ECB68D0F-F503-4707-9D2B-46CDD23BC176}" presName="aNode" presStyleLbl="bgShp" presStyleIdx="1" presStyleCnt="2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27C9463-DEE1-44C1-8495-EF793C57DC73}" type="pres">
      <dgm:prSet presAssocID="{ECB68D0F-F503-4707-9D2B-46CDD23BC176}" presName="textNode" presStyleLbl="bgShp" presStyleIdx="1" presStyleCnt="2"/>
      <dgm:spPr/>
      <dgm:t>
        <a:bodyPr/>
        <a:lstStyle/>
        <a:p>
          <a:endParaRPr lang="en-US"/>
        </a:p>
      </dgm:t>
    </dgm:pt>
    <dgm:pt modelId="{4014514C-0371-43EE-9A19-1B08EEF17775}" type="pres">
      <dgm:prSet presAssocID="{ECB68D0F-F503-4707-9D2B-46CDD23BC176}" presName="compChildNode" presStyleCnt="0"/>
      <dgm:spPr/>
    </dgm:pt>
    <dgm:pt modelId="{B6DCED67-34DB-4A36-805E-6272E34065A1}" type="pres">
      <dgm:prSet presAssocID="{ECB68D0F-F503-4707-9D2B-46CDD23BC176}" presName="theInnerList" presStyleCnt="0"/>
      <dgm:spPr/>
    </dgm:pt>
    <dgm:pt modelId="{1E33D65A-3A90-4426-85FC-976341DBAA0C}" type="pres">
      <dgm:prSet presAssocID="{132F1635-4B41-402B-BDE0-1926717C706B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4876D-E5B9-4C16-A753-236A9612B4AF}" type="pres">
      <dgm:prSet presAssocID="{132F1635-4B41-402B-BDE0-1926717C706B}" presName="aSpace2" presStyleCnt="0"/>
      <dgm:spPr/>
    </dgm:pt>
    <dgm:pt modelId="{2A92C2E5-671A-4110-8CC1-DF9A01F1D84F}" type="pres">
      <dgm:prSet presAssocID="{1DB86261-78BE-47EC-8EE5-905B0EF349D8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1FEA7B-E6E8-4E7D-98E6-C75AC5FBF21F}" srcId="{CC916926-6562-4756-82D2-EC4F865FDE7D}" destId="{08411F17-AA24-4124-8098-87AEC973B4C0}" srcOrd="0" destOrd="0" parTransId="{F0D82E9D-7D54-4D25-95E5-722D34EEA4EF}" sibTransId="{FCA3E0CD-EF55-4705-B9B9-D157973DD622}"/>
    <dgm:cxn modelId="{91A535DD-0A8B-4231-BC66-1CD8B6B62DFD}" type="presOf" srcId="{ECB68D0F-F503-4707-9D2B-46CDD23BC176}" destId="{D27C9463-DEE1-44C1-8495-EF793C57DC73}" srcOrd="1" destOrd="0" presId="urn:microsoft.com/office/officeart/2005/8/layout/lProcess2"/>
    <dgm:cxn modelId="{1EDD3BA4-2315-4737-A531-A3171B348459}" type="presOf" srcId="{733DAC9D-584D-4109-8CA7-4A8647267EF6}" destId="{0998733F-64A8-471B-A050-76F6CC27E723}" srcOrd="0" destOrd="0" presId="urn:microsoft.com/office/officeart/2005/8/layout/lProcess2"/>
    <dgm:cxn modelId="{77E2A800-634B-4679-B17B-B626A831190E}" type="presOf" srcId="{08411F17-AA24-4124-8098-87AEC973B4C0}" destId="{72FD0193-C0AF-46FB-8BB0-0D3174E1BAAE}" srcOrd="1" destOrd="0" presId="urn:microsoft.com/office/officeart/2005/8/layout/lProcess2"/>
    <dgm:cxn modelId="{0BDF928A-BAF2-472B-AB77-BEFD7239F02B}" srcId="{ECB68D0F-F503-4707-9D2B-46CDD23BC176}" destId="{1DB86261-78BE-47EC-8EE5-905B0EF349D8}" srcOrd="1" destOrd="0" parTransId="{9E10E8F8-6CA1-4F6D-B7B9-202069C85DB5}" sibTransId="{92CD5920-5475-4AAB-B5DD-DBB9EE786B2D}"/>
    <dgm:cxn modelId="{A3EF491C-CB1C-47E5-BCEC-505D40897811}" srcId="{08411F17-AA24-4124-8098-87AEC973B4C0}" destId="{FC8EC590-A741-4515-B51A-A6E36AA5F5EF}" srcOrd="1" destOrd="0" parTransId="{59F0C277-ECF7-4E79-A093-DB6CC2595AD3}" sibTransId="{804704E5-5734-414B-B472-03818350979F}"/>
    <dgm:cxn modelId="{C7FB9AE0-BC8D-414B-A9BF-C62B0EF599C2}" type="presOf" srcId="{132F1635-4B41-402B-BDE0-1926717C706B}" destId="{1E33D65A-3A90-4426-85FC-976341DBAA0C}" srcOrd="0" destOrd="0" presId="urn:microsoft.com/office/officeart/2005/8/layout/lProcess2"/>
    <dgm:cxn modelId="{602C9F21-6BCA-45D2-B133-16A163EF846D}" type="presOf" srcId="{1DB86261-78BE-47EC-8EE5-905B0EF349D8}" destId="{2A92C2E5-671A-4110-8CC1-DF9A01F1D84F}" srcOrd="0" destOrd="0" presId="urn:microsoft.com/office/officeart/2005/8/layout/lProcess2"/>
    <dgm:cxn modelId="{688BDADF-664D-433A-9FEA-45A4DEFFA808}" type="presOf" srcId="{FC8EC590-A741-4515-B51A-A6E36AA5F5EF}" destId="{21D8C909-779F-4D53-8904-189434911EC9}" srcOrd="0" destOrd="0" presId="urn:microsoft.com/office/officeart/2005/8/layout/lProcess2"/>
    <dgm:cxn modelId="{5AD29F0C-3197-4F94-B2B1-54E56FD65143}" type="presOf" srcId="{CC916926-6562-4756-82D2-EC4F865FDE7D}" destId="{5D3AEE28-CBAD-4709-B846-D0DABD622D4A}" srcOrd="0" destOrd="0" presId="urn:microsoft.com/office/officeart/2005/8/layout/lProcess2"/>
    <dgm:cxn modelId="{4DEF5DDC-3BE4-4E32-899D-08D2DA720625}" type="presOf" srcId="{08411F17-AA24-4124-8098-87AEC973B4C0}" destId="{1F7E58F3-FDB8-4877-B580-144B390AC401}" srcOrd="0" destOrd="0" presId="urn:microsoft.com/office/officeart/2005/8/layout/lProcess2"/>
    <dgm:cxn modelId="{6237BDCA-C0A4-4ACF-814E-0665566DD965}" srcId="{ECB68D0F-F503-4707-9D2B-46CDD23BC176}" destId="{132F1635-4B41-402B-BDE0-1926717C706B}" srcOrd="0" destOrd="0" parTransId="{C0676BA8-68AB-4543-B9C2-71B9111D6F5D}" sibTransId="{6E895CA6-E23F-40F7-9500-D98F4317FECF}"/>
    <dgm:cxn modelId="{A2A3FF49-B82B-46AF-99B7-6DE1670F816F}" srcId="{CC916926-6562-4756-82D2-EC4F865FDE7D}" destId="{ECB68D0F-F503-4707-9D2B-46CDD23BC176}" srcOrd="1" destOrd="0" parTransId="{82D366A7-3DBF-44BF-B740-504D72A5EEEB}" sibTransId="{700C37D3-3C57-44FD-A79F-71D28403D204}"/>
    <dgm:cxn modelId="{711524A0-3CA0-44F1-AE27-7FD9AF7C9DEC}" srcId="{08411F17-AA24-4124-8098-87AEC973B4C0}" destId="{733DAC9D-584D-4109-8CA7-4A8647267EF6}" srcOrd="0" destOrd="0" parTransId="{36269701-24DA-4A76-B477-C19789CAFCB9}" sibTransId="{B8B14C73-D6AA-42EE-89A6-161BBF636DBB}"/>
    <dgm:cxn modelId="{BB2761F3-1825-4821-8047-E5A08E3116D3}" type="presOf" srcId="{ECB68D0F-F503-4707-9D2B-46CDD23BC176}" destId="{8ABC84C5-B2FD-4E58-B0F3-799738DCC4CE}" srcOrd="0" destOrd="0" presId="urn:microsoft.com/office/officeart/2005/8/layout/lProcess2"/>
    <dgm:cxn modelId="{A41DC7B9-62C8-4953-B5DD-AB465DB3D318}" type="presParOf" srcId="{5D3AEE28-CBAD-4709-B846-D0DABD622D4A}" destId="{9C6CA4E9-8B3F-4992-81D4-C6CD0EACC1FB}" srcOrd="0" destOrd="0" presId="urn:microsoft.com/office/officeart/2005/8/layout/lProcess2"/>
    <dgm:cxn modelId="{CC169D0E-7B3E-410F-A9B3-5974C112B3BA}" type="presParOf" srcId="{9C6CA4E9-8B3F-4992-81D4-C6CD0EACC1FB}" destId="{1F7E58F3-FDB8-4877-B580-144B390AC401}" srcOrd="0" destOrd="0" presId="urn:microsoft.com/office/officeart/2005/8/layout/lProcess2"/>
    <dgm:cxn modelId="{E279855B-6F21-4990-946D-FDAEE31C48C2}" type="presParOf" srcId="{9C6CA4E9-8B3F-4992-81D4-C6CD0EACC1FB}" destId="{72FD0193-C0AF-46FB-8BB0-0D3174E1BAAE}" srcOrd="1" destOrd="0" presId="urn:microsoft.com/office/officeart/2005/8/layout/lProcess2"/>
    <dgm:cxn modelId="{56CD834B-E26E-44C3-966C-DAD607AB1375}" type="presParOf" srcId="{9C6CA4E9-8B3F-4992-81D4-C6CD0EACC1FB}" destId="{27291A48-53B8-49B2-B58D-013E66D40E8E}" srcOrd="2" destOrd="0" presId="urn:microsoft.com/office/officeart/2005/8/layout/lProcess2"/>
    <dgm:cxn modelId="{CCED13E9-B4BB-49FC-A270-51576107AA2F}" type="presParOf" srcId="{27291A48-53B8-49B2-B58D-013E66D40E8E}" destId="{EBEFCB60-4CD1-43DE-BDEE-5117F307BEE9}" srcOrd="0" destOrd="0" presId="urn:microsoft.com/office/officeart/2005/8/layout/lProcess2"/>
    <dgm:cxn modelId="{9B28C177-9912-4DAB-8D72-C6839905BA05}" type="presParOf" srcId="{EBEFCB60-4CD1-43DE-BDEE-5117F307BEE9}" destId="{0998733F-64A8-471B-A050-76F6CC27E723}" srcOrd="0" destOrd="0" presId="urn:microsoft.com/office/officeart/2005/8/layout/lProcess2"/>
    <dgm:cxn modelId="{4EF19B64-2855-4A49-8782-630D19BA43E1}" type="presParOf" srcId="{EBEFCB60-4CD1-43DE-BDEE-5117F307BEE9}" destId="{F699C3C3-3589-4C1D-9A4E-8FB9CC949F3E}" srcOrd="1" destOrd="0" presId="urn:microsoft.com/office/officeart/2005/8/layout/lProcess2"/>
    <dgm:cxn modelId="{7F90CCEA-C611-48B0-B97E-9682E5BD9EB6}" type="presParOf" srcId="{EBEFCB60-4CD1-43DE-BDEE-5117F307BEE9}" destId="{21D8C909-779F-4D53-8904-189434911EC9}" srcOrd="2" destOrd="0" presId="urn:microsoft.com/office/officeart/2005/8/layout/lProcess2"/>
    <dgm:cxn modelId="{CF1AE716-5D4B-4306-8415-6E18DC9743DC}" type="presParOf" srcId="{5D3AEE28-CBAD-4709-B846-D0DABD622D4A}" destId="{563C4F66-779A-4E97-A395-DDD7BE981206}" srcOrd="1" destOrd="0" presId="urn:microsoft.com/office/officeart/2005/8/layout/lProcess2"/>
    <dgm:cxn modelId="{1F54371C-496F-48E8-8688-E35F1CCE491D}" type="presParOf" srcId="{5D3AEE28-CBAD-4709-B846-D0DABD622D4A}" destId="{D84D147A-F530-4CC4-A09F-2C7D8573CDEF}" srcOrd="2" destOrd="0" presId="urn:microsoft.com/office/officeart/2005/8/layout/lProcess2"/>
    <dgm:cxn modelId="{D417EAF6-37B9-450C-A379-7FC84E6F6A1A}" type="presParOf" srcId="{D84D147A-F530-4CC4-A09F-2C7D8573CDEF}" destId="{8ABC84C5-B2FD-4E58-B0F3-799738DCC4CE}" srcOrd="0" destOrd="0" presId="urn:microsoft.com/office/officeart/2005/8/layout/lProcess2"/>
    <dgm:cxn modelId="{0BC76927-E2DC-4FF4-BFED-A0D8C872F89E}" type="presParOf" srcId="{D84D147A-F530-4CC4-A09F-2C7D8573CDEF}" destId="{D27C9463-DEE1-44C1-8495-EF793C57DC73}" srcOrd="1" destOrd="0" presId="urn:microsoft.com/office/officeart/2005/8/layout/lProcess2"/>
    <dgm:cxn modelId="{A9121617-972E-4BD8-8E15-ADE3CD20BA9B}" type="presParOf" srcId="{D84D147A-F530-4CC4-A09F-2C7D8573CDEF}" destId="{4014514C-0371-43EE-9A19-1B08EEF17775}" srcOrd="2" destOrd="0" presId="urn:microsoft.com/office/officeart/2005/8/layout/lProcess2"/>
    <dgm:cxn modelId="{648C475B-2E34-4EF8-BD6E-8D70CFFFFB48}" type="presParOf" srcId="{4014514C-0371-43EE-9A19-1B08EEF17775}" destId="{B6DCED67-34DB-4A36-805E-6272E34065A1}" srcOrd="0" destOrd="0" presId="urn:microsoft.com/office/officeart/2005/8/layout/lProcess2"/>
    <dgm:cxn modelId="{1E94630E-9A40-4773-B0A7-77277887AC96}" type="presParOf" srcId="{B6DCED67-34DB-4A36-805E-6272E34065A1}" destId="{1E33D65A-3A90-4426-85FC-976341DBAA0C}" srcOrd="0" destOrd="0" presId="urn:microsoft.com/office/officeart/2005/8/layout/lProcess2"/>
    <dgm:cxn modelId="{A9E4E915-91EE-41DC-BA15-D23854540F3E}" type="presParOf" srcId="{B6DCED67-34DB-4A36-805E-6272E34065A1}" destId="{1974876D-E5B9-4C16-A753-236A9612B4AF}" srcOrd="1" destOrd="0" presId="urn:microsoft.com/office/officeart/2005/8/layout/lProcess2"/>
    <dgm:cxn modelId="{9FF6353A-BD01-40C4-B243-8510D1B10C59}" type="presParOf" srcId="{B6DCED67-34DB-4A36-805E-6272E34065A1}" destId="{2A92C2E5-671A-4110-8CC1-DF9A01F1D84F}" srcOrd="2" destOrd="0" presId="urn:microsoft.com/office/officeart/2005/8/layout/lProcess2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916926-6562-4756-82D2-EC4F865FDE7D}" type="doc">
      <dgm:prSet loTypeId="urn:microsoft.com/office/officeart/2005/8/layout/lProcess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D3AEE28-CBAD-4709-B846-D0DABD622D4A}" type="pres">
      <dgm:prSet presAssocID="{CC916926-6562-4756-82D2-EC4F865FDE7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EEA7EA1-C66E-45E7-8FE1-A3294337829E}" type="presOf" srcId="{CC916926-6562-4756-82D2-EC4F865FDE7D}" destId="{5D3AEE28-CBAD-4709-B846-D0DABD622D4A}" srcOrd="0" destOrd="0" presId="urn:microsoft.com/office/officeart/2005/8/layout/lProcess2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916926-6562-4756-82D2-EC4F865FDE7D}" type="doc">
      <dgm:prSet loTypeId="urn:microsoft.com/office/officeart/2005/8/layout/lProcess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8411F17-AA24-4124-8098-87AEC973B4C0}">
      <dgm:prSet/>
      <dgm:spPr/>
      <dgm:t>
        <a:bodyPr/>
        <a:lstStyle/>
        <a:p>
          <a:pPr algn="l" defTabSz="914400">
            <a:buNone/>
          </a:pPr>
          <a:r>
            <a:rPr lang="en-US" sz="1800" b="0" i="0" dirty="0" err="1" smtClean="0">
              <a:latin typeface="Calibri"/>
              <a:ea typeface="+mn-ea"/>
              <a:cs typeface="+mn-cs"/>
            </a:rPr>
            <a:t>Poseer</a:t>
          </a:r>
          <a:endParaRPr lang="en-US" sz="1800" b="0" i="0" dirty="0">
            <a:latin typeface="Calibri"/>
            <a:ea typeface="+mn-ea"/>
            <a:cs typeface="+mn-cs"/>
          </a:endParaRPr>
        </a:p>
      </dgm:t>
    </dgm:pt>
    <dgm:pt modelId="{F0D82E9D-7D54-4D25-95E5-722D34EEA4EF}" type="parTrans" cxnId="{2A1FEA7B-E6E8-4E7D-98E6-C75AC5FBF21F}">
      <dgm:prSet/>
      <dgm:spPr/>
      <dgm:t>
        <a:bodyPr/>
        <a:lstStyle/>
        <a:p>
          <a:endParaRPr lang="en-US"/>
        </a:p>
      </dgm:t>
    </dgm:pt>
    <dgm:pt modelId="{FCA3E0CD-EF55-4705-B9B9-D157973DD622}" type="sibTrans" cxnId="{2A1FEA7B-E6E8-4E7D-98E6-C75AC5FBF21F}">
      <dgm:prSet/>
      <dgm:spPr/>
      <dgm:t>
        <a:bodyPr/>
        <a:lstStyle/>
        <a:p>
          <a:endParaRPr lang="en-US"/>
        </a:p>
      </dgm:t>
    </dgm:pt>
    <dgm:pt modelId="{ECB68D0F-F503-4707-9D2B-46CDD23BC176}">
      <dgm:prSet/>
      <dgm:spPr/>
      <dgm:t>
        <a:bodyPr/>
        <a:lstStyle/>
        <a:p>
          <a:pPr algn="l" defTabSz="914400">
            <a:buNone/>
          </a:pPr>
          <a:r>
            <a:rPr lang="en-US" sz="1800" b="0" i="0" dirty="0" err="1" smtClean="0">
              <a:latin typeface="Calibri"/>
              <a:ea typeface="+mn-ea"/>
              <a:cs typeface="+mn-cs"/>
            </a:rPr>
            <a:t>Contratar</a:t>
          </a:r>
          <a:endParaRPr lang="en-US" sz="1800" b="0" i="0" dirty="0">
            <a:latin typeface="Calibri"/>
            <a:ea typeface="+mn-ea"/>
            <a:cs typeface="+mn-cs"/>
          </a:endParaRPr>
        </a:p>
      </dgm:t>
    </dgm:pt>
    <dgm:pt modelId="{82D366A7-3DBF-44BF-B740-504D72A5EEEB}" type="parTrans" cxnId="{A2A3FF49-B82B-46AF-99B7-6DE1670F816F}">
      <dgm:prSet/>
      <dgm:spPr/>
      <dgm:t>
        <a:bodyPr/>
        <a:lstStyle/>
        <a:p>
          <a:endParaRPr lang="en-US"/>
        </a:p>
      </dgm:t>
    </dgm:pt>
    <dgm:pt modelId="{700C37D3-3C57-44FD-A79F-71D28403D204}" type="sibTrans" cxnId="{A2A3FF49-B82B-46AF-99B7-6DE1670F816F}">
      <dgm:prSet/>
      <dgm:spPr/>
      <dgm:t>
        <a:bodyPr/>
        <a:lstStyle/>
        <a:p>
          <a:endParaRPr lang="en-US"/>
        </a:p>
      </dgm:t>
    </dgm:pt>
    <dgm:pt modelId="{132F1635-4B41-402B-BDE0-1926717C706B}">
      <dgm:prSet/>
      <dgm:spPr/>
      <dgm:t>
        <a:bodyPr/>
        <a:lstStyle/>
        <a:p>
          <a:pPr algn="l" defTabSz="914400">
            <a:buNone/>
          </a:pPr>
          <a:r>
            <a:rPr lang="en-US" sz="1800" b="0" i="0" dirty="0" smtClean="0">
              <a:latin typeface="Calibri"/>
              <a:ea typeface="+mn-ea"/>
              <a:cs typeface="+mn-cs"/>
            </a:rPr>
            <a:t>Auditoria</a:t>
          </a:r>
          <a:endParaRPr lang="en-US" sz="1800" b="0" i="0" dirty="0">
            <a:latin typeface="Calibri"/>
            <a:ea typeface="+mn-ea"/>
            <a:cs typeface="+mn-cs"/>
          </a:endParaRPr>
        </a:p>
      </dgm:t>
    </dgm:pt>
    <dgm:pt modelId="{C0676BA8-68AB-4543-B9C2-71B9111D6F5D}" type="parTrans" cxnId="{6237BDCA-C0A4-4ACF-814E-0665566DD965}">
      <dgm:prSet/>
      <dgm:spPr/>
      <dgm:t>
        <a:bodyPr/>
        <a:lstStyle/>
        <a:p>
          <a:endParaRPr lang="en-US"/>
        </a:p>
      </dgm:t>
    </dgm:pt>
    <dgm:pt modelId="{6E895CA6-E23F-40F7-9500-D98F4317FECF}" type="sibTrans" cxnId="{6237BDCA-C0A4-4ACF-814E-0665566DD965}">
      <dgm:prSet/>
      <dgm:spPr/>
      <dgm:t>
        <a:bodyPr/>
        <a:lstStyle/>
        <a:p>
          <a:endParaRPr lang="en-US"/>
        </a:p>
      </dgm:t>
    </dgm:pt>
    <dgm:pt modelId="{1DB86261-78BE-47EC-8EE5-905B0EF349D8}">
      <dgm:prSet/>
      <dgm:spPr/>
      <dgm:t>
        <a:bodyPr/>
        <a:lstStyle/>
        <a:p>
          <a:pPr algn="l" defTabSz="914400">
            <a:buNone/>
          </a:pPr>
          <a:r>
            <a:rPr lang="en-US" sz="1800" b="0" i="0" dirty="0" smtClean="0">
              <a:latin typeface="Calibri"/>
              <a:ea typeface="+mn-ea"/>
              <a:cs typeface="+mn-cs"/>
            </a:rPr>
            <a:t>Gest. </a:t>
          </a:r>
          <a:r>
            <a:rPr lang="en-US" sz="1800" b="0" i="0" dirty="0" err="1" smtClean="0">
              <a:latin typeface="Calibri"/>
              <a:ea typeface="+mn-ea"/>
              <a:cs typeface="+mn-cs"/>
            </a:rPr>
            <a:t>Cambio</a:t>
          </a:r>
          <a:endParaRPr lang="en-US" sz="1800" b="0" i="0" dirty="0">
            <a:latin typeface="Calibri"/>
            <a:ea typeface="+mn-ea"/>
            <a:cs typeface="+mn-cs"/>
          </a:endParaRPr>
        </a:p>
      </dgm:t>
    </dgm:pt>
    <dgm:pt modelId="{9E10E8F8-6CA1-4F6D-B7B9-202069C85DB5}" type="parTrans" cxnId="{0BDF928A-BAF2-472B-AB77-BEFD7239F02B}">
      <dgm:prSet/>
      <dgm:spPr/>
      <dgm:t>
        <a:bodyPr/>
        <a:lstStyle/>
        <a:p>
          <a:endParaRPr lang="en-US"/>
        </a:p>
      </dgm:t>
    </dgm:pt>
    <dgm:pt modelId="{92CD5920-5475-4AAB-B5DD-DBB9EE786B2D}" type="sibTrans" cxnId="{0BDF928A-BAF2-472B-AB77-BEFD7239F02B}">
      <dgm:prSet/>
      <dgm:spPr/>
      <dgm:t>
        <a:bodyPr/>
        <a:lstStyle/>
        <a:p>
          <a:endParaRPr lang="en-US"/>
        </a:p>
      </dgm:t>
    </dgm:pt>
    <dgm:pt modelId="{733DAC9D-584D-4109-8CA7-4A8647267EF6}">
      <dgm:prSet/>
      <dgm:spPr/>
      <dgm:t>
        <a:bodyPr/>
        <a:lstStyle/>
        <a:p>
          <a:pPr algn="l" defTabSz="914400">
            <a:buNone/>
          </a:pPr>
          <a:r>
            <a:rPr lang="en-US" sz="1800" b="0" i="0" dirty="0" smtClean="0">
              <a:latin typeface="Calibri"/>
              <a:ea typeface="+mn-ea"/>
              <a:cs typeface="+mn-cs"/>
            </a:rPr>
            <a:t>Control </a:t>
          </a:r>
          <a:endParaRPr lang="en-US" sz="1800" b="0" i="0" dirty="0">
            <a:latin typeface="Calibri"/>
            <a:ea typeface="+mn-ea"/>
            <a:cs typeface="+mn-cs"/>
          </a:endParaRPr>
        </a:p>
      </dgm:t>
    </dgm:pt>
    <dgm:pt modelId="{B8B14C73-D6AA-42EE-89A6-161BBF636DBB}" type="sibTrans" cxnId="{711524A0-3CA0-44F1-AE27-7FD9AF7C9DEC}">
      <dgm:prSet/>
      <dgm:spPr/>
      <dgm:t>
        <a:bodyPr/>
        <a:lstStyle/>
        <a:p>
          <a:endParaRPr lang="en-US"/>
        </a:p>
      </dgm:t>
    </dgm:pt>
    <dgm:pt modelId="{36269701-24DA-4A76-B477-C19789CAFCB9}" type="parTrans" cxnId="{711524A0-3CA0-44F1-AE27-7FD9AF7C9DEC}">
      <dgm:prSet/>
      <dgm:spPr/>
      <dgm:t>
        <a:bodyPr/>
        <a:lstStyle/>
        <a:p>
          <a:endParaRPr lang="en-US"/>
        </a:p>
      </dgm:t>
    </dgm:pt>
    <dgm:pt modelId="{FC8EC590-A741-4515-B51A-A6E36AA5F5EF}">
      <dgm:prSet/>
      <dgm:spPr/>
      <dgm:t>
        <a:bodyPr/>
        <a:lstStyle/>
        <a:p>
          <a:pPr algn="l" defTabSz="914400">
            <a:buNone/>
          </a:pPr>
          <a:r>
            <a:rPr lang="en-US" sz="1800" b="0" i="0" dirty="0" err="1" smtClean="0">
              <a:latin typeface="Calibri"/>
              <a:ea typeface="+mn-ea"/>
              <a:cs typeface="+mn-cs"/>
            </a:rPr>
            <a:t>Conocimiento</a:t>
          </a:r>
          <a:endParaRPr lang="en-US" sz="1800" b="0" i="0" dirty="0" smtClean="0">
            <a:latin typeface="Calibri"/>
            <a:ea typeface="+mn-ea"/>
            <a:cs typeface="+mn-cs"/>
          </a:endParaRPr>
        </a:p>
      </dgm:t>
    </dgm:pt>
    <dgm:pt modelId="{804704E5-5734-414B-B472-03818350979F}" type="sibTrans" cxnId="{A3EF491C-CB1C-47E5-BCEC-505D40897811}">
      <dgm:prSet/>
      <dgm:spPr/>
      <dgm:t>
        <a:bodyPr/>
        <a:lstStyle/>
        <a:p>
          <a:endParaRPr lang="en-US"/>
        </a:p>
      </dgm:t>
    </dgm:pt>
    <dgm:pt modelId="{59F0C277-ECF7-4E79-A093-DB6CC2595AD3}" type="parTrans" cxnId="{A3EF491C-CB1C-47E5-BCEC-505D40897811}">
      <dgm:prSet/>
      <dgm:spPr/>
      <dgm:t>
        <a:bodyPr/>
        <a:lstStyle/>
        <a:p>
          <a:endParaRPr lang="en-US"/>
        </a:p>
      </dgm:t>
    </dgm:pt>
    <dgm:pt modelId="{5D3AEE28-CBAD-4709-B846-D0DABD622D4A}" type="pres">
      <dgm:prSet presAssocID="{CC916926-6562-4756-82D2-EC4F865FDE7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6CA4E9-8B3F-4992-81D4-C6CD0EACC1FB}" type="pres">
      <dgm:prSet presAssocID="{08411F17-AA24-4124-8098-87AEC973B4C0}" presName="compNode" presStyleCnt="0"/>
      <dgm:spPr/>
    </dgm:pt>
    <dgm:pt modelId="{1F7E58F3-FDB8-4877-B580-144B390AC401}" type="pres">
      <dgm:prSet presAssocID="{08411F17-AA24-4124-8098-87AEC973B4C0}" presName="aNode" presStyleLbl="bgShp" presStyleIdx="0" presStyleCnt="2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2FD0193-C0AF-46FB-8BB0-0D3174E1BAAE}" type="pres">
      <dgm:prSet presAssocID="{08411F17-AA24-4124-8098-87AEC973B4C0}" presName="textNode" presStyleLbl="bgShp" presStyleIdx="0" presStyleCnt="2"/>
      <dgm:spPr/>
      <dgm:t>
        <a:bodyPr/>
        <a:lstStyle/>
        <a:p>
          <a:endParaRPr lang="en-US"/>
        </a:p>
      </dgm:t>
    </dgm:pt>
    <dgm:pt modelId="{27291A48-53B8-49B2-B58D-013E66D40E8E}" type="pres">
      <dgm:prSet presAssocID="{08411F17-AA24-4124-8098-87AEC973B4C0}" presName="compChildNode" presStyleCnt="0"/>
      <dgm:spPr/>
    </dgm:pt>
    <dgm:pt modelId="{EBEFCB60-4CD1-43DE-BDEE-5117F307BEE9}" type="pres">
      <dgm:prSet presAssocID="{08411F17-AA24-4124-8098-87AEC973B4C0}" presName="theInnerList" presStyleCnt="0"/>
      <dgm:spPr/>
    </dgm:pt>
    <dgm:pt modelId="{0998733F-64A8-471B-A050-76F6CC27E723}" type="pres">
      <dgm:prSet presAssocID="{733DAC9D-584D-4109-8CA7-4A8647267EF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9C3C3-3589-4C1D-9A4E-8FB9CC949F3E}" type="pres">
      <dgm:prSet presAssocID="{733DAC9D-584D-4109-8CA7-4A8647267EF6}" presName="aSpace2" presStyleCnt="0"/>
      <dgm:spPr/>
    </dgm:pt>
    <dgm:pt modelId="{21D8C909-779F-4D53-8904-189434911EC9}" type="pres">
      <dgm:prSet presAssocID="{FC8EC590-A741-4515-B51A-A6E36AA5F5EF}" presName="childNode" presStyleLbl="node1" presStyleIdx="1" presStyleCnt="4" custLinFactNeighborX="-1273" custLinFactNeighborY="-62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C4F66-779A-4E97-A395-DDD7BE981206}" type="pres">
      <dgm:prSet presAssocID="{08411F17-AA24-4124-8098-87AEC973B4C0}" presName="aSpace" presStyleCnt="0"/>
      <dgm:spPr/>
    </dgm:pt>
    <dgm:pt modelId="{D84D147A-F530-4CC4-A09F-2C7D8573CDEF}" type="pres">
      <dgm:prSet presAssocID="{ECB68D0F-F503-4707-9D2B-46CDD23BC176}" presName="compNode" presStyleCnt="0"/>
      <dgm:spPr/>
    </dgm:pt>
    <dgm:pt modelId="{8ABC84C5-B2FD-4E58-B0F3-799738DCC4CE}" type="pres">
      <dgm:prSet presAssocID="{ECB68D0F-F503-4707-9D2B-46CDD23BC176}" presName="aNode" presStyleLbl="bgShp" presStyleIdx="1" presStyleCnt="2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27C9463-DEE1-44C1-8495-EF793C57DC73}" type="pres">
      <dgm:prSet presAssocID="{ECB68D0F-F503-4707-9D2B-46CDD23BC176}" presName="textNode" presStyleLbl="bgShp" presStyleIdx="1" presStyleCnt="2"/>
      <dgm:spPr/>
      <dgm:t>
        <a:bodyPr/>
        <a:lstStyle/>
        <a:p>
          <a:endParaRPr lang="en-US"/>
        </a:p>
      </dgm:t>
    </dgm:pt>
    <dgm:pt modelId="{4014514C-0371-43EE-9A19-1B08EEF17775}" type="pres">
      <dgm:prSet presAssocID="{ECB68D0F-F503-4707-9D2B-46CDD23BC176}" presName="compChildNode" presStyleCnt="0"/>
      <dgm:spPr/>
    </dgm:pt>
    <dgm:pt modelId="{B6DCED67-34DB-4A36-805E-6272E34065A1}" type="pres">
      <dgm:prSet presAssocID="{ECB68D0F-F503-4707-9D2B-46CDD23BC176}" presName="theInnerList" presStyleCnt="0"/>
      <dgm:spPr/>
    </dgm:pt>
    <dgm:pt modelId="{1E33D65A-3A90-4426-85FC-976341DBAA0C}" type="pres">
      <dgm:prSet presAssocID="{132F1635-4B41-402B-BDE0-1926717C706B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4876D-E5B9-4C16-A753-236A9612B4AF}" type="pres">
      <dgm:prSet presAssocID="{132F1635-4B41-402B-BDE0-1926717C706B}" presName="aSpace2" presStyleCnt="0"/>
      <dgm:spPr/>
    </dgm:pt>
    <dgm:pt modelId="{2A92C2E5-671A-4110-8CC1-DF9A01F1D84F}" type="pres">
      <dgm:prSet presAssocID="{1DB86261-78BE-47EC-8EE5-905B0EF349D8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1A59C9-E186-435A-9E30-96615790BF28}" type="presOf" srcId="{08411F17-AA24-4124-8098-87AEC973B4C0}" destId="{1F7E58F3-FDB8-4877-B580-144B390AC401}" srcOrd="0" destOrd="0" presId="urn:microsoft.com/office/officeart/2005/8/layout/lProcess2"/>
    <dgm:cxn modelId="{2A1FEA7B-E6E8-4E7D-98E6-C75AC5FBF21F}" srcId="{CC916926-6562-4756-82D2-EC4F865FDE7D}" destId="{08411F17-AA24-4124-8098-87AEC973B4C0}" srcOrd="0" destOrd="0" parTransId="{F0D82E9D-7D54-4D25-95E5-722D34EEA4EF}" sibTransId="{FCA3E0CD-EF55-4705-B9B9-D157973DD622}"/>
    <dgm:cxn modelId="{0BDF928A-BAF2-472B-AB77-BEFD7239F02B}" srcId="{ECB68D0F-F503-4707-9D2B-46CDD23BC176}" destId="{1DB86261-78BE-47EC-8EE5-905B0EF349D8}" srcOrd="1" destOrd="0" parTransId="{9E10E8F8-6CA1-4F6D-B7B9-202069C85DB5}" sibTransId="{92CD5920-5475-4AAB-B5DD-DBB9EE786B2D}"/>
    <dgm:cxn modelId="{A3EF491C-CB1C-47E5-BCEC-505D40897811}" srcId="{08411F17-AA24-4124-8098-87AEC973B4C0}" destId="{FC8EC590-A741-4515-B51A-A6E36AA5F5EF}" srcOrd="1" destOrd="0" parTransId="{59F0C277-ECF7-4E79-A093-DB6CC2595AD3}" sibTransId="{804704E5-5734-414B-B472-03818350979F}"/>
    <dgm:cxn modelId="{12FB873F-BE9E-488A-917F-3F58F012E9A4}" type="presOf" srcId="{1DB86261-78BE-47EC-8EE5-905B0EF349D8}" destId="{2A92C2E5-671A-4110-8CC1-DF9A01F1D84F}" srcOrd="0" destOrd="0" presId="urn:microsoft.com/office/officeart/2005/8/layout/lProcess2"/>
    <dgm:cxn modelId="{4B2D0182-B3FD-4662-A728-82780CC89D6D}" type="presOf" srcId="{ECB68D0F-F503-4707-9D2B-46CDD23BC176}" destId="{D27C9463-DEE1-44C1-8495-EF793C57DC73}" srcOrd="1" destOrd="0" presId="urn:microsoft.com/office/officeart/2005/8/layout/lProcess2"/>
    <dgm:cxn modelId="{F035AC00-5511-4C91-A608-DC62D551554D}" type="presOf" srcId="{08411F17-AA24-4124-8098-87AEC973B4C0}" destId="{72FD0193-C0AF-46FB-8BB0-0D3174E1BAAE}" srcOrd="1" destOrd="0" presId="urn:microsoft.com/office/officeart/2005/8/layout/lProcess2"/>
    <dgm:cxn modelId="{EFA14C69-E3C4-445D-A2C6-F431D2733703}" type="presOf" srcId="{CC916926-6562-4756-82D2-EC4F865FDE7D}" destId="{5D3AEE28-CBAD-4709-B846-D0DABD622D4A}" srcOrd="0" destOrd="0" presId="urn:microsoft.com/office/officeart/2005/8/layout/lProcess2"/>
    <dgm:cxn modelId="{533B3C8D-C1C2-4F99-A9E3-6E6EC823D06B}" type="presOf" srcId="{733DAC9D-584D-4109-8CA7-4A8647267EF6}" destId="{0998733F-64A8-471B-A050-76F6CC27E723}" srcOrd="0" destOrd="0" presId="urn:microsoft.com/office/officeart/2005/8/layout/lProcess2"/>
    <dgm:cxn modelId="{E8AAFFFB-2551-4B4C-94C7-5C792D17369F}" type="presOf" srcId="{132F1635-4B41-402B-BDE0-1926717C706B}" destId="{1E33D65A-3A90-4426-85FC-976341DBAA0C}" srcOrd="0" destOrd="0" presId="urn:microsoft.com/office/officeart/2005/8/layout/lProcess2"/>
    <dgm:cxn modelId="{E1351397-678D-4304-925E-E7EF41237620}" type="presOf" srcId="{ECB68D0F-F503-4707-9D2B-46CDD23BC176}" destId="{8ABC84C5-B2FD-4E58-B0F3-799738DCC4CE}" srcOrd="0" destOrd="0" presId="urn:microsoft.com/office/officeart/2005/8/layout/lProcess2"/>
    <dgm:cxn modelId="{8F181025-2AEF-4255-93CD-FCD29DEE8CC3}" type="presOf" srcId="{FC8EC590-A741-4515-B51A-A6E36AA5F5EF}" destId="{21D8C909-779F-4D53-8904-189434911EC9}" srcOrd="0" destOrd="0" presId="urn:microsoft.com/office/officeart/2005/8/layout/lProcess2"/>
    <dgm:cxn modelId="{6237BDCA-C0A4-4ACF-814E-0665566DD965}" srcId="{ECB68D0F-F503-4707-9D2B-46CDD23BC176}" destId="{132F1635-4B41-402B-BDE0-1926717C706B}" srcOrd="0" destOrd="0" parTransId="{C0676BA8-68AB-4543-B9C2-71B9111D6F5D}" sibTransId="{6E895CA6-E23F-40F7-9500-D98F4317FECF}"/>
    <dgm:cxn modelId="{A2A3FF49-B82B-46AF-99B7-6DE1670F816F}" srcId="{CC916926-6562-4756-82D2-EC4F865FDE7D}" destId="{ECB68D0F-F503-4707-9D2B-46CDD23BC176}" srcOrd="1" destOrd="0" parTransId="{82D366A7-3DBF-44BF-B740-504D72A5EEEB}" sibTransId="{700C37D3-3C57-44FD-A79F-71D28403D204}"/>
    <dgm:cxn modelId="{711524A0-3CA0-44F1-AE27-7FD9AF7C9DEC}" srcId="{08411F17-AA24-4124-8098-87AEC973B4C0}" destId="{733DAC9D-584D-4109-8CA7-4A8647267EF6}" srcOrd="0" destOrd="0" parTransId="{36269701-24DA-4A76-B477-C19789CAFCB9}" sibTransId="{B8B14C73-D6AA-42EE-89A6-161BBF636DBB}"/>
    <dgm:cxn modelId="{DB58AD54-37B3-4253-AACE-A2F0F2478FF7}" type="presParOf" srcId="{5D3AEE28-CBAD-4709-B846-D0DABD622D4A}" destId="{9C6CA4E9-8B3F-4992-81D4-C6CD0EACC1FB}" srcOrd="0" destOrd="0" presId="urn:microsoft.com/office/officeart/2005/8/layout/lProcess2"/>
    <dgm:cxn modelId="{A81386BA-9B43-4B82-B876-13C2E9874162}" type="presParOf" srcId="{9C6CA4E9-8B3F-4992-81D4-C6CD0EACC1FB}" destId="{1F7E58F3-FDB8-4877-B580-144B390AC401}" srcOrd="0" destOrd="0" presId="urn:microsoft.com/office/officeart/2005/8/layout/lProcess2"/>
    <dgm:cxn modelId="{FA687071-5B2C-49D4-9E9F-40344F0F541D}" type="presParOf" srcId="{9C6CA4E9-8B3F-4992-81D4-C6CD0EACC1FB}" destId="{72FD0193-C0AF-46FB-8BB0-0D3174E1BAAE}" srcOrd="1" destOrd="0" presId="urn:microsoft.com/office/officeart/2005/8/layout/lProcess2"/>
    <dgm:cxn modelId="{FE352F12-F6E3-401E-B26E-AD7FC49AE233}" type="presParOf" srcId="{9C6CA4E9-8B3F-4992-81D4-C6CD0EACC1FB}" destId="{27291A48-53B8-49B2-B58D-013E66D40E8E}" srcOrd="2" destOrd="0" presId="urn:microsoft.com/office/officeart/2005/8/layout/lProcess2"/>
    <dgm:cxn modelId="{03A19A04-F637-42F4-B03E-2BAFB566A40B}" type="presParOf" srcId="{27291A48-53B8-49B2-B58D-013E66D40E8E}" destId="{EBEFCB60-4CD1-43DE-BDEE-5117F307BEE9}" srcOrd="0" destOrd="0" presId="urn:microsoft.com/office/officeart/2005/8/layout/lProcess2"/>
    <dgm:cxn modelId="{588D71A7-3C38-44F1-8B9A-76996756458E}" type="presParOf" srcId="{EBEFCB60-4CD1-43DE-BDEE-5117F307BEE9}" destId="{0998733F-64A8-471B-A050-76F6CC27E723}" srcOrd="0" destOrd="0" presId="urn:microsoft.com/office/officeart/2005/8/layout/lProcess2"/>
    <dgm:cxn modelId="{CC8BB2F1-DBC1-4D74-8320-C51F7154DF72}" type="presParOf" srcId="{EBEFCB60-4CD1-43DE-BDEE-5117F307BEE9}" destId="{F699C3C3-3589-4C1D-9A4E-8FB9CC949F3E}" srcOrd="1" destOrd="0" presId="urn:microsoft.com/office/officeart/2005/8/layout/lProcess2"/>
    <dgm:cxn modelId="{D2BC43D8-20B7-4053-BAF9-84E74B1AA2E6}" type="presParOf" srcId="{EBEFCB60-4CD1-43DE-BDEE-5117F307BEE9}" destId="{21D8C909-779F-4D53-8904-189434911EC9}" srcOrd="2" destOrd="0" presId="urn:microsoft.com/office/officeart/2005/8/layout/lProcess2"/>
    <dgm:cxn modelId="{B4CDA033-56E8-4620-ACF6-4E271400DC9B}" type="presParOf" srcId="{5D3AEE28-CBAD-4709-B846-D0DABD622D4A}" destId="{563C4F66-779A-4E97-A395-DDD7BE981206}" srcOrd="1" destOrd="0" presId="urn:microsoft.com/office/officeart/2005/8/layout/lProcess2"/>
    <dgm:cxn modelId="{C55EA943-694E-47E6-88AF-17338D22B997}" type="presParOf" srcId="{5D3AEE28-CBAD-4709-B846-D0DABD622D4A}" destId="{D84D147A-F530-4CC4-A09F-2C7D8573CDEF}" srcOrd="2" destOrd="0" presId="urn:microsoft.com/office/officeart/2005/8/layout/lProcess2"/>
    <dgm:cxn modelId="{68AE7F28-D279-494C-ACA7-45A02C6100A2}" type="presParOf" srcId="{D84D147A-F530-4CC4-A09F-2C7D8573CDEF}" destId="{8ABC84C5-B2FD-4E58-B0F3-799738DCC4CE}" srcOrd="0" destOrd="0" presId="urn:microsoft.com/office/officeart/2005/8/layout/lProcess2"/>
    <dgm:cxn modelId="{871FBE22-1191-4C3D-B6F1-BFC461A5A0D2}" type="presParOf" srcId="{D84D147A-F530-4CC4-A09F-2C7D8573CDEF}" destId="{D27C9463-DEE1-44C1-8495-EF793C57DC73}" srcOrd="1" destOrd="0" presId="urn:microsoft.com/office/officeart/2005/8/layout/lProcess2"/>
    <dgm:cxn modelId="{3CA878B6-41A9-40DD-816B-8FA3AF75930E}" type="presParOf" srcId="{D84D147A-F530-4CC4-A09F-2C7D8573CDEF}" destId="{4014514C-0371-43EE-9A19-1B08EEF17775}" srcOrd="2" destOrd="0" presId="urn:microsoft.com/office/officeart/2005/8/layout/lProcess2"/>
    <dgm:cxn modelId="{D30A2ECF-562B-4348-9399-116FB46681BC}" type="presParOf" srcId="{4014514C-0371-43EE-9A19-1B08EEF17775}" destId="{B6DCED67-34DB-4A36-805E-6272E34065A1}" srcOrd="0" destOrd="0" presId="urn:microsoft.com/office/officeart/2005/8/layout/lProcess2"/>
    <dgm:cxn modelId="{AF41DB1F-5AB4-4EF8-A7F9-7C7C25334385}" type="presParOf" srcId="{B6DCED67-34DB-4A36-805E-6272E34065A1}" destId="{1E33D65A-3A90-4426-85FC-976341DBAA0C}" srcOrd="0" destOrd="0" presId="urn:microsoft.com/office/officeart/2005/8/layout/lProcess2"/>
    <dgm:cxn modelId="{1F837956-59CC-4BB9-805B-237BE2118549}" type="presParOf" srcId="{B6DCED67-34DB-4A36-805E-6272E34065A1}" destId="{1974876D-E5B9-4C16-A753-236A9612B4AF}" srcOrd="1" destOrd="0" presId="urn:microsoft.com/office/officeart/2005/8/layout/lProcess2"/>
    <dgm:cxn modelId="{F67CEB9E-4F10-4ED6-A8E1-67D1705A36CC}" type="presParOf" srcId="{B6DCED67-34DB-4A36-805E-6272E34065A1}" destId="{2A92C2E5-671A-4110-8CC1-DF9A01F1D84F}" srcOrd="2" destOrd="0" presId="urn:microsoft.com/office/officeart/2005/8/layout/lProcess2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916926-6562-4756-82D2-EC4F865FDE7D}" type="doc">
      <dgm:prSet loTypeId="urn:microsoft.com/office/officeart/2005/8/layout/lProcess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D9ECE6-77E6-4BBC-A85C-E6B0841BEF9E}">
      <dgm:prSet custT="1"/>
      <dgm:spPr/>
      <dgm:t>
        <a:bodyPr/>
        <a:lstStyle/>
        <a:p>
          <a:pPr algn="ctr" defTabSz="914400">
            <a:buNone/>
          </a:pPr>
          <a:r>
            <a:rPr lang="en-US" sz="2200" b="0" i="0" dirty="0" err="1" smtClean="0">
              <a:latin typeface="Calibri"/>
              <a:ea typeface="+mn-ea"/>
              <a:cs typeface="+mn-cs"/>
            </a:rPr>
            <a:t>Forja</a:t>
          </a:r>
          <a:r>
            <a:rPr lang="en-US" sz="2200" b="0" i="0" dirty="0" smtClean="0">
              <a:latin typeface="Calibri"/>
              <a:ea typeface="+mn-ea"/>
              <a:cs typeface="+mn-cs"/>
            </a:rPr>
            <a:t> - </a:t>
          </a:r>
          <a:r>
            <a:rPr lang="en-US" sz="2200" b="0" i="0" dirty="0" err="1" smtClean="0">
              <a:latin typeface="Calibri"/>
              <a:ea typeface="+mn-ea"/>
              <a:cs typeface="+mn-cs"/>
            </a:rPr>
            <a:t>repositorio</a:t>
          </a:r>
          <a:endParaRPr lang="en-US" sz="2200" b="0" i="0" dirty="0">
            <a:latin typeface="Calibri"/>
            <a:ea typeface="+mn-ea"/>
            <a:cs typeface="+mn-cs"/>
          </a:endParaRPr>
        </a:p>
      </dgm:t>
    </dgm:pt>
    <dgm:pt modelId="{0467795D-EF16-4A16-ADD5-7BCB6774E875}" type="parTrans" cxnId="{CE3CCE17-C17A-4648-829F-158AD587F3C6}">
      <dgm:prSet/>
      <dgm:spPr/>
      <dgm:t>
        <a:bodyPr/>
        <a:lstStyle/>
        <a:p>
          <a:endParaRPr lang="en-US"/>
        </a:p>
      </dgm:t>
    </dgm:pt>
    <dgm:pt modelId="{CABEBBD4-8354-4714-B2A9-E7BC99DA80F3}" type="sibTrans" cxnId="{CE3CCE17-C17A-4648-829F-158AD587F3C6}">
      <dgm:prSet/>
      <dgm:spPr/>
      <dgm:t>
        <a:bodyPr/>
        <a:lstStyle/>
        <a:p>
          <a:endParaRPr lang="en-US"/>
        </a:p>
      </dgm:t>
    </dgm:pt>
    <dgm:pt modelId="{A968F597-EA1E-4DA6-BCB2-19A9E3D3189D}">
      <dgm:prSet custT="1"/>
      <dgm:spPr/>
      <dgm:t>
        <a:bodyPr/>
        <a:lstStyle/>
        <a:p>
          <a:pPr algn="ctr" defTabSz="914400">
            <a:buNone/>
          </a:pPr>
          <a:r>
            <a:rPr lang="en-US" sz="2200" b="0" i="0" dirty="0" err="1" smtClean="0">
              <a:latin typeface="Calibri"/>
              <a:ea typeface="+mn-ea"/>
              <a:cs typeface="+mn-cs"/>
            </a:rPr>
            <a:t>Conocimiento</a:t>
          </a:r>
          <a:r>
            <a:rPr lang="en-US" sz="2200" b="0" i="0" dirty="0" smtClean="0">
              <a:latin typeface="Calibri"/>
              <a:ea typeface="+mn-ea"/>
              <a:cs typeface="+mn-cs"/>
            </a:rPr>
            <a:t> </a:t>
          </a:r>
          <a:r>
            <a:rPr lang="en-US" sz="2200" b="0" i="0" dirty="0" err="1" smtClean="0">
              <a:latin typeface="Calibri"/>
              <a:ea typeface="+mn-ea"/>
              <a:cs typeface="+mn-cs"/>
            </a:rPr>
            <a:t>compartido</a:t>
          </a:r>
          <a:endParaRPr lang="en-US" sz="2200" b="0" i="0" dirty="0" smtClean="0">
            <a:latin typeface="Calibri"/>
            <a:ea typeface="+mn-ea"/>
            <a:cs typeface="+mn-cs"/>
          </a:endParaRPr>
        </a:p>
      </dgm:t>
    </dgm:pt>
    <dgm:pt modelId="{971F2536-2AC8-45AA-85CE-3480B174EC3B}" type="parTrans" cxnId="{5853695B-7D34-4A61-B9AC-5AE952499427}">
      <dgm:prSet/>
      <dgm:spPr/>
      <dgm:t>
        <a:bodyPr/>
        <a:lstStyle/>
        <a:p>
          <a:endParaRPr lang="en-US"/>
        </a:p>
      </dgm:t>
    </dgm:pt>
    <dgm:pt modelId="{85990B47-5897-4DD9-9AC3-5202C584410B}" type="sibTrans" cxnId="{5853695B-7D34-4A61-B9AC-5AE952499427}">
      <dgm:prSet/>
      <dgm:spPr/>
      <dgm:t>
        <a:bodyPr/>
        <a:lstStyle/>
        <a:p>
          <a:endParaRPr lang="en-US"/>
        </a:p>
      </dgm:t>
    </dgm:pt>
    <dgm:pt modelId="{5D3AEE28-CBAD-4709-B846-D0DABD622D4A}" type="pres">
      <dgm:prSet presAssocID="{CC916926-6562-4756-82D2-EC4F865FDE7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09F344-C4BB-48B4-BEF1-5FD41E2529B1}" type="pres">
      <dgm:prSet presAssocID="{D7D9ECE6-77E6-4BBC-A85C-E6B0841BEF9E}" presName="compNode" presStyleCnt="0"/>
      <dgm:spPr/>
    </dgm:pt>
    <dgm:pt modelId="{63F15454-4A9D-4DE7-A957-28B04CE83286}" type="pres">
      <dgm:prSet presAssocID="{D7D9ECE6-77E6-4BBC-A85C-E6B0841BEF9E}" presName="aNode" presStyleLbl="bgShp" presStyleIdx="0" presStyleCnt="1" custLinFactNeighborX="-1364" custLinFactNeighborY="-932"/>
      <dgm:spPr/>
      <dgm:t>
        <a:bodyPr/>
        <a:lstStyle/>
        <a:p>
          <a:endParaRPr lang="ca-ES"/>
        </a:p>
      </dgm:t>
    </dgm:pt>
    <dgm:pt modelId="{E070027D-6C2D-4C51-8E0D-1C199D8E03B5}" type="pres">
      <dgm:prSet presAssocID="{D7D9ECE6-77E6-4BBC-A85C-E6B0841BEF9E}" presName="textNode" presStyleLbl="bgShp" presStyleIdx="0" presStyleCnt="1"/>
      <dgm:spPr/>
      <dgm:t>
        <a:bodyPr/>
        <a:lstStyle/>
        <a:p>
          <a:endParaRPr lang="ca-ES"/>
        </a:p>
      </dgm:t>
    </dgm:pt>
    <dgm:pt modelId="{54558C29-C50E-4F59-AD10-CC24765E2994}" type="pres">
      <dgm:prSet presAssocID="{D7D9ECE6-77E6-4BBC-A85C-E6B0841BEF9E}" presName="compChildNode" presStyleCnt="0"/>
      <dgm:spPr/>
    </dgm:pt>
    <dgm:pt modelId="{105918A1-5CC6-4A9B-85B7-63B322945428}" type="pres">
      <dgm:prSet presAssocID="{D7D9ECE6-77E6-4BBC-A85C-E6B0841BEF9E}" presName="theInnerList" presStyleCnt="0"/>
      <dgm:spPr/>
    </dgm:pt>
    <dgm:pt modelId="{C9361229-3672-4981-8585-42F0F1091DCF}" type="pres">
      <dgm:prSet presAssocID="{A968F597-EA1E-4DA6-BCB2-19A9E3D3189D}" presName="childNode" presStyleLbl="node1" presStyleIdx="0" presStyleCnt="1" custScaleX="106070" custScaleY="126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3CCE17-C17A-4648-829F-158AD587F3C6}" srcId="{CC916926-6562-4756-82D2-EC4F865FDE7D}" destId="{D7D9ECE6-77E6-4BBC-A85C-E6B0841BEF9E}" srcOrd="0" destOrd="0" parTransId="{0467795D-EF16-4A16-ADD5-7BCB6774E875}" sibTransId="{CABEBBD4-8354-4714-B2A9-E7BC99DA80F3}"/>
    <dgm:cxn modelId="{5853695B-7D34-4A61-B9AC-5AE952499427}" srcId="{D7D9ECE6-77E6-4BBC-A85C-E6B0841BEF9E}" destId="{A968F597-EA1E-4DA6-BCB2-19A9E3D3189D}" srcOrd="0" destOrd="0" parTransId="{971F2536-2AC8-45AA-85CE-3480B174EC3B}" sibTransId="{85990B47-5897-4DD9-9AC3-5202C584410B}"/>
    <dgm:cxn modelId="{B0AD1ECB-ABB6-4E2E-99BE-A6BAA921A06F}" type="presOf" srcId="{D7D9ECE6-77E6-4BBC-A85C-E6B0841BEF9E}" destId="{E070027D-6C2D-4C51-8E0D-1C199D8E03B5}" srcOrd="1" destOrd="0" presId="urn:microsoft.com/office/officeart/2005/8/layout/lProcess2"/>
    <dgm:cxn modelId="{32F3C303-3093-4707-9C81-00C5E12BA817}" type="presOf" srcId="{A968F597-EA1E-4DA6-BCB2-19A9E3D3189D}" destId="{C9361229-3672-4981-8585-42F0F1091DCF}" srcOrd="0" destOrd="0" presId="urn:microsoft.com/office/officeart/2005/8/layout/lProcess2"/>
    <dgm:cxn modelId="{3DE0F40E-57F5-4F47-89BB-3FB74DA16792}" type="presOf" srcId="{CC916926-6562-4756-82D2-EC4F865FDE7D}" destId="{5D3AEE28-CBAD-4709-B846-D0DABD622D4A}" srcOrd="0" destOrd="0" presId="urn:microsoft.com/office/officeart/2005/8/layout/lProcess2"/>
    <dgm:cxn modelId="{0ED5F9B6-18E8-4210-8323-FF3F24DE2998}" type="presOf" srcId="{D7D9ECE6-77E6-4BBC-A85C-E6B0841BEF9E}" destId="{63F15454-4A9D-4DE7-A957-28B04CE83286}" srcOrd="0" destOrd="0" presId="urn:microsoft.com/office/officeart/2005/8/layout/lProcess2"/>
    <dgm:cxn modelId="{ADD2B394-E380-433E-9C1A-A005E076390D}" type="presParOf" srcId="{5D3AEE28-CBAD-4709-B846-D0DABD622D4A}" destId="{9309F344-C4BB-48B4-BEF1-5FD41E2529B1}" srcOrd="0" destOrd="0" presId="urn:microsoft.com/office/officeart/2005/8/layout/lProcess2"/>
    <dgm:cxn modelId="{E399852D-BB08-4B21-A262-AEDE05EACC17}" type="presParOf" srcId="{9309F344-C4BB-48B4-BEF1-5FD41E2529B1}" destId="{63F15454-4A9D-4DE7-A957-28B04CE83286}" srcOrd="0" destOrd="0" presId="urn:microsoft.com/office/officeart/2005/8/layout/lProcess2"/>
    <dgm:cxn modelId="{FA7EBE05-7D67-4D52-B0F5-EEBE7F775803}" type="presParOf" srcId="{9309F344-C4BB-48B4-BEF1-5FD41E2529B1}" destId="{E070027D-6C2D-4C51-8E0D-1C199D8E03B5}" srcOrd="1" destOrd="0" presId="urn:microsoft.com/office/officeart/2005/8/layout/lProcess2"/>
    <dgm:cxn modelId="{EABF77A2-A788-41E1-86B7-CBDD6E62D92F}" type="presParOf" srcId="{9309F344-C4BB-48B4-BEF1-5FD41E2529B1}" destId="{54558C29-C50E-4F59-AD10-CC24765E2994}" srcOrd="2" destOrd="0" presId="urn:microsoft.com/office/officeart/2005/8/layout/lProcess2"/>
    <dgm:cxn modelId="{B895ED28-34EB-44B8-9ED5-415B5369E422}" type="presParOf" srcId="{54558C29-C50E-4F59-AD10-CC24765E2994}" destId="{105918A1-5CC6-4A9B-85B7-63B322945428}" srcOrd="0" destOrd="0" presId="urn:microsoft.com/office/officeart/2005/8/layout/lProcess2"/>
    <dgm:cxn modelId="{204E0B61-3250-419E-9761-7698A74CE0C6}" type="presParOf" srcId="{105918A1-5CC6-4A9B-85B7-63B322945428}" destId="{C9361229-3672-4981-8585-42F0F1091DCF}" srcOrd="0" destOrd="0" presId="urn:microsoft.com/office/officeart/2005/8/layout/lProcess2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916926-6562-4756-82D2-EC4F865FDE7D}" type="doc">
      <dgm:prSet loTypeId="urn:microsoft.com/office/officeart/2005/8/layout/lProcess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8411F17-AA24-4124-8098-87AEC973B4C0}">
      <dgm:prSet/>
      <dgm:spPr/>
      <dgm:t>
        <a:bodyPr/>
        <a:lstStyle/>
        <a:p>
          <a:pPr algn="l" defTabSz="914400">
            <a:buNone/>
          </a:pPr>
          <a:r>
            <a:rPr lang="en-US" sz="1800" b="0" i="0" dirty="0" err="1" smtClean="0">
              <a:latin typeface="Calibri"/>
              <a:ea typeface="+mn-ea"/>
              <a:cs typeface="+mn-cs"/>
            </a:rPr>
            <a:t>Netconf</a:t>
          </a:r>
          <a:endParaRPr lang="en-US" sz="1800" b="0" i="0" dirty="0">
            <a:latin typeface="Calibri"/>
            <a:ea typeface="+mn-ea"/>
            <a:cs typeface="+mn-cs"/>
          </a:endParaRPr>
        </a:p>
      </dgm:t>
    </dgm:pt>
    <dgm:pt modelId="{F0D82E9D-7D54-4D25-95E5-722D34EEA4EF}" type="parTrans" cxnId="{2A1FEA7B-E6E8-4E7D-98E6-C75AC5FBF21F}">
      <dgm:prSet/>
      <dgm:spPr/>
      <dgm:t>
        <a:bodyPr/>
        <a:lstStyle/>
        <a:p>
          <a:endParaRPr lang="en-US"/>
        </a:p>
      </dgm:t>
    </dgm:pt>
    <dgm:pt modelId="{FCA3E0CD-EF55-4705-B9B9-D157973DD622}" type="sibTrans" cxnId="{2A1FEA7B-E6E8-4E7D-98E6-C75AC5FBF21F}">
      <dgm:prSet/>
      <dgm:spPr/>
      <dgm:t>
        <a:bodyPr/>
        <a:lstStyle/>
        <a:p>
          <a:endParaRPr lang="en-US"/>
        </a:p>
      </dgm:t>
    </dgm:pt>
    <dgm:pt modelId="{ECB68D0F-F503-4707-9D2B-46CDD23BC176}">
      <dgm:prSet/>
      <dgm:spPr/>
      <dgm:t>
        <a:bodyPr/>
        <a:lstStyle/>
        <a:p>
          <a:pPr algn="l" defTabSz="914400">
            <a:buNone/>
          </a:pPr>
          <a:r>
            <a:rPr lang="en-US" sz="1800" b="0" i="0" dirty="0" smtClean="0">
              <a:latin typeface="Calibri"/>
              <a:ea typeface="+mn-ea"/>
              <a:cs typeface="+mn-cs"/>
            </a:rPr>
            <a:t>P. </a:t>
          </a:r>
          <a:r>
            <a:rPr lang="en-US" sz="1800" b="0" i="0" dirty="0" err="1" smtClean="0">
              <a:latin typeface="Calibri"/>
              <a:ea typeface="+mn-ea"/>
              <a:cs typeface="+mn-cs"/>
            </a:rPr>
            <a:t>Comunicación</a:t>
          </a:r>
          <a:endParaRPr lang="en-US" sz="1800" b="0" i="0" dirty="0">
            <a:latin typeface="Calibri"/>
            <a:ea typeface="+mn-ea"/>
            <a:cs typeface="+mn-cs"/>
          </a:endParaRPr>
        </a:p>
      </dgm:t>
    </dgm:pt>
    <dgm:pt modelId="{82D366A7-3DBF-44BF-B740-504D72A5EEEB}" type="parTrans" cxnId="{A2A3FF49-B82B-46AF-99B7-6DE1670F816F}">
      <dgm:prSet/>
      <dgm:spPr/>
      <dgm:t>
        <a:bodyPr/>
        <a:lstStyle/>
        <a:p>
          <a:endParaRPr lang="en-US"/>
        </a:p>
      </dgm:t>
    </dgm:pt>
    <dgm:pt modelId="{700C37D3-3C57-44FD-A79F-71D28403D204}" type="sibTrans" cxnId="{A2A3FF49-B82B-46AF-99B7-6DE1670F816F}">
      <dgm:prSet/>
      <dgm:spPr/>
      <dgm:t>
        <a:bodyPr/>
        <a:lstStyle/>
        <a:p>
          <a:endParaRPr lang="en-US"/>
        </a:p>
      </dgm:t>
    </dgm:pt>
    <dgm:pt modelId="{132F1635-4B41-402B-BDE0-1926717C706B}">
      <dgm:prSet/>
      <dgm:spPr/>
      <dgm:t>
        <a:bodyPr/>
        <a:lstStyle/>
        <a:p>
          <a:pPr algn="l" defTabSz="914400">
            <a:buNone/>
          </a:pPr>
          <a:r>
            <a:rPr lang="en-US" sz="1800" b="0" i="0" dirty="0" err="1" smtClean="0">
              <a:latin typeface="Calibri"/>
              <a:ea typeface="+mn-ea"/>
              <a:cs typeface="+mn-cs"/>
            </a:rPr>
            <a:t>Motivo</a:t>
          </a:r>
          <a:r>
            <a:rPr lang="en-US" sz="1800" b="0" i="0" dirty="0" smtClean="0">
              <a:latin typeface="Calibri"/>
              <a:ea typeface="+mn-ea"/>
              <a:cs typeface="+mn-cs"/>
            </a:rPr>
            <a:t> de </a:t>
          </a:r>
          <a:r>
            <a:rPr lang="en-US" sz="1800" b="0" i="0" dirty="0" err="1" smtClean="0">
              <a:latin typeface="Calibri"/>
              <a:ea typeface="+mn-ea"/>
              <a:cs typeface="+mn-cs"/>
            </a:rPr>
            <a:t>cuarentena</a:t>
          </a:r>
          <a:endParaRPr lang="en-US" sz="1800" b="0" i="0" dirty="0">
            <a:latin typeface="Calibri"/>
            <a:ea typeface="+mn-ea"/>
            <a:cs typeface="+mn-cs"/>
          </a:endParaRPr>
        </a:p>
      </dgm:t>
    </dgm:pt>
    <dgm:pt modelId="{C0676BA8-68AB-4543-B9C2-71B9111D6F5D}" type="parTrans" cxnId="{6237BDCA-C0A4-4ACF-814E-0665566DD965}">
      <dgm:prSet/>
      <dgm:spPr/>
      <dgm:t>
        <a:bodyPr/>
        <a:lstStyle/>
        <a:p>
          <a:endParaRPr lang="en-US"/>
        </a:p>
      </dgm:t>
    </dgm:pt>
    <dgm:pt modelId="{6E895CA6-E23F-40F7-9500-D98F4317FECF}" type="sibTrans" cxnId="{6237BDCA-C0A4-4ACF-814E-0665566DD965}">
      <dgm:prSet/>
      <dgm:spPr/>
      <dgm:t>
        <a:bodyPr/>
        <a:lstStyle/>
        <a:p>
          <a:endParaRPr lang="en-US"/>
        </a:p>
      </dgm:t>
    </dgm:pt>
    <dgm:pt modelId="{1DB86261-78BE-47EC-8EE5-905B0EF349D8}">
      <dgm:prSet/>
      <dgm:spPr/>
      <dgm:t>
        <a:bodyPr/>
        <a:lstStyle/>
        <a:p>
          <a:pPr algn="l" defTabSz="914400">
            <a:buNone/>
          </a:pPr>
          <a:r>
            <a:rPr lang="en-US" sz="1800" b="0" i="0" dirty="0" err="1" smtClean="0">
              <a:latin typeface="Calibri"/>
              <a:ea typeface="+mn-ea"/>
              <a:cs typeface="+mn-cs"/>
            </a:rPr>
            <a:t>Instalar</a:t>
          </a:r>
          <a:r>
            <a:rPr lang="en-US" sz="1800" b="0" i="0" dirty="0" smtClean="0">
              <a:latin typeface="Calibri"/>
              <a:ea typeface="+mn-ea"/>
              <a:cs typeface="+mn-cs"/>
            </a:rPr>
            <a:t> Software</a:t>
          </a:r>
          <a:endParaRPr lang="en-US" sz="1800" b="0" i="0" dirty="0">
            <a:latin typeface="Calibri"/>
            <a:ea typeface="+mn-ea"/>
            <a:cs typeface="+mn-cs"/>
          </a:endParaRPr>
        </a:p>
      </dgm:t>
    </dgm:pt>
    <dgm:pt modelId="{9E10E8F8-6CA1-4F6D-B7B9-202069C85DB5}" type="parTrans" cxnId="{0BDF928A-BAF2-472B-AB77-BEFD7239F02B}">
      <dgm:prSet/>
      <dgm:spPr/>
      <dgm:t>
        <a:bodyPr/>
        <a:lstStyle/>
        <a:p>
          <a:endParaRPr lang="en-US"/>
        </a:p>
      </dgm:t>
    </dgm:pt>
    <dgm:pt modelId="{92CD5920-5475-4AAB-B5DD-DBB9EE786B2D}" type="sibTrans" cxnId="{0BDF928A-BAF2-472B-AB77-BEFD7239F02B}">
      <dgm:prSet/>
      <dgm:spPr/>
      <dgm:t>
        <a:bodyPr/>
        <a:lstStyle/>
        <a:p>
          <a:endParaRPr lang="en-US"/>
        </a:p>
      </dgm:t>
    </dgm:pt>
    <dgm:pt modelId="{733DAC9D-584D-4109-8CA7-4A8647267EF6}">
      <dgm:prSet/>
      <dgm:spPr/>
      <dgm:t>
        <a:bodyPr/>
        <a:lstStyle/>
        <a:p>
          <a:pPr algn="l" defTabSz="914400">
            <a:buNone/>
          </a:pPr>
          <a:r>
            <a:rPr lang="en-US" sz="1800" b="0" i="0" smtClean="0">
              <a:latin typeface="Calibri"/>
              <a:ea typeface="+mn-ea"/>
              <a:cs typeface="+mn-cs"/>
            </a:rPr>
            <a:t>Leer MACs, IPs</a:t>
          </a:r>
          <a:endParaRPr lang="en-US" sz="1800" b="0" i="0" dirty="0">
            <a:latin typeface="Calibri"/>
            <a:ea typeface="+mn-ea"/>
            <a:cs typeface="+mn-cs"/>
          </a:endParaRPr>
        </a:p>
      </dgm:t>
    </dgm:pt>
    <dgm:pt modelId="{B8B14C73-D6AA-42EE-89A6-161BBF636DBB}" type="sibTrans" cxnId="{711524A0-3CA0-44F1-AE27-7FD9AF7C9DEC}">
      <dgm:prSet/>
      <dgm:spPr/>
      <dgm:t>
        <a:bodyPr/>
        <a:lstStyle/>
        <a:p>
          <a:endParaRPr lang="en-US"/>
        </a:p>
      </dgm:t>
    </dgm:pt>
    <dgm:pt modelId="{36269701-24DA-4A76-B477-C19789CAFCB9}" type="parTrans" cxnId="{711524A0-3CA0-44F1-AE27-7FD9AF7C9DEC}">
      <dgm:prSet/>
      <dgm:spPr/>
      <dgm:t>
        <a:bodyPr/>
        <a:lstStyle/>
        <a:p>
          <a:endParaRPr lang="en-US"/>
        </a:p>
      </dgm:t>
    </dgm:pt>
    <dgm:pt modelId="{1DD377DC-6AB4-4BD3-B985-4A40CD98394D}">
      <dgm:prSet/>
      <dgm:spPr/>
      <dgm:t>
        <a:bodyPr/>
        <a:lstStyle/>
        <a:p>
          <a:pPr algn="l" defTabSz="914400">
            <a:buNone/>
          </a:pPr>
          <a:r>
            <a:rPr lang="en-US" sz="1800" b="0" i="0" dirty="0" err="1" smtClean="0">
              <a:latin typeface="Calibri"/>
              <a:ea typeface="+mn-ea"/>
              <a:cs typeface="+mn-cs"/>
            </a:rPr>
            <a:t>Evitar</a:t>
          </a:r>
          <a:r>
            <a:rPr lang="en-US" sz="1800" b="0" i="0" dirty="0" smtClean="0">
              <a:latin typeface="Calibri"/>
              <a:ea typeface="+mn-ea"/>
              <a:cs typeface="+mn-cs"/>
            </a:rPr>
            <a:t> </a:t>
          </a:r>
          <a:r>
            <a:rPr lang="en-US" sz="1800" b="0" i="0" dirty="0" err="1" smtClean="0">
              <a:latin typeface="Calibri"/>
              <a:ea typeface="+mn-ea"/>
              <a:cs typeface="+mn-cs"/>
            </a:rPr>
            <a:t>movilidad</a:t>
          </a:r>
          <a:r>
            <a:rPr lang="en-US" sz="1800" b="0" i="0" dirty="0" smtClean="0">
              <a:latin typeface="Calibri"/>
              <a:ea typeface="+mn-ea"/>
              <a:cs typeface="+mn-cs"/>
            </a:rPr>
            <a:t> </a:t>
          </a:r>
          <a:r>
            <a:rPr lang="en-US" sz="1800" b="0" i="0" dirty="0" err="1" smtClean="0">
              <a:latin typeface="Calibri"/>
              <a:ea typeface="+mn-ea"/>
              <a:cs typeface="+mn-cs"/>
            </a:rPr>
            <a:t>equipos</a:t>
          </a:r>
          <a:endParaRPr lang="en-US" sz="1800" b="0" i="0" dirty="0">
            <a:latin typeface="Calibri"/>
            <a:ea typeface="+mn-ea"/>
            <a:cs typeface="+mn-cs"/>
          </a:endParaRPr>
        </a:p>
      </dgm:t>
    </dgm:pt>
    <dgm:pt modelId="{F1D871A3-D080-4964-89E9-6D690E89E281}" type="sibTrans" cxnId="{2B7BBCC4-A968-4F04-BFE2-818EFA402531}">
      <dgm:prSet/>
      <dgm:spPr/>
      <dgm:t>
        <a:bodyPr/>
        <a:lstStyle/>
        <a:p>
          <a:endParaRPr lang="en-US"/>
        </a:p>
      </dgm:t>
    </dgm:pt>
    <dgm:pt modelId="{FC21CCD2-A8D3-4677-94ED-74241D906A26}" type="parTrans" cxnId="{2B7BBCC4-A968-4F04-BFE2-818EFA402531}">
      <dgm:prSet/>
      <dgm:spPr/>
      <dgm:t>
        <a:bodyPr/>
        <a:lstStyle/>
        <a:p>
          <a:endParaRPr lang="en-US"/>
        </a:p>
      </dgm:t>
    </dgm:pt>
    <dgm:pt modelId="{4E4C536A-2967-4068-A676-027936E43EE5}">
      <dgm:prSet/>
      <dgm:spPr/>
      <dgm:t>
        <a:bodyPr/>
        <a:lstStyle/>
        <a:p>
          <a:pPr algn="l" defTabSz="914400">
            <a:buNone/>
          </a:pPr>
          <a:r>
            <a:rPr lang="en-US" sz="1800" b="0" i="0" dirty="0" err="1" smtClean="0">
              <a:latin typeface="Calibri"/>
              <a:ea typeface="+mn-ea"/>
              <a:cs typeface="+mn-cs"/>
            </a:rPr>
            <a:t>Cambio</a:t>
          </a:r>
          <a:r>
            <a:rPr lang="en-US" sz="1800" b="0" i="0" dirty="0" smtClean="0">
              <a:latin typeface="Calibri"/>
              <a:ea typeface="+mn-ea"/>
              <a:cs typeface="+mn-cs"/>
            </a:rPr>
            <a:t> de </a:t>
          </a:r>
          <a:r>
            <a:rPr lang="en-US" sz="1800" b="0" i="0" dirty="0" err="1" smtClean="0">
              <a:latin typeface="Calibri"/>
              <a:ea typeface="+mn-ea"/>
              <a:cs typeface="+mn-cs"/>
            </a:rPr>
            <a:t>passwd</a:t>
          </a:r>
          <a:r>
            <a:rPr lang="en-US" sz="1800" b="0" i="0" dirty="0" smtClean="0">
              <a:latin typeface="Calibri"/>
              <a:ea typeface="+mn-ea"/>
              <a:cs typeface="+mn-cs"/>
            </a:rPr>
            <a:t> LOPD</a:t>
          </a:r>
          <a:endParaRPr lang="en-US" sz="1800" b="0" i="0" dirty="0">
            <a:latin typeface="Calibri"/>
            <a:ea typeface="+mn-ea"/>
            <a:cs typeface="+mn-cs"/>
          </a:endParaRPr>
        </a:p>
      </dgm:t>
    </dgm:pt>
    <dgm:pt modelId="{B291314D-3909-4A70-9EA4-DDB0E17D2E84}" type="sibTrans" cxnId="{95332836-30FE-4DCB-A838-8B8675B6CF4F}">
      <dgm:prSet/>
      <dgm:spPr/>
      <dgm:t>
        <a:bodyPr/>
        <a:lstStyle/>
        <a:p>
          <a:endParaRPr lang="en-US"/>
        </a:p>
      </dgm:t>
    </dgm:pt>
    <dgm:pt modelId="{9019A127-13D3-49F7-90DA-EA04C78B0548}" type="parTrans" cxnId="{95332836-30FE-4DCB-A838-8B8675B6CF4F}">
      <dgm:prSet/>
      <dgm:spPr/>
      <dgm:t>
        <a:bodyPr/>
        <a:lstStyle/>
        <a:p>
          <a:endParaRPr lang="en-US"/>
        </a:p>
      </dgm:t>
    </dgm:pt>
    <dgm:pt modelId="{0325C240-712A-40FF-9496-18F879B1796A}">
      <dgm:prSet/>
      <dgm:spPr/>
      <dgm:t>
        <a:bodyPr/>
        <a:lstStyle/>
        <a:p>
          <a:pPr algn="l" defTabSz="914400">
            <a:buNone/>
          </a:pPr>
          <a:r>
            <a:rPr lang="en-US" sz="1800" b="0" i="0" dirty="0" smtClean="0">
              <a:latin typeface="Calibri"/>
              <a:ea typeface="+mn-ea"/>
              <a:cs typeface="+mn-cs"/>
            </a:rPr>
            <a:t>P. </a:t>
          </a:r>
          <a:r>
            <a:rPr lang="en-US" sz="1800" b="0" i="0" dirty="0" err="1" smtClean="0">
              <a:latin typeface="Calibri"/>
              <a:ea typeface="+mn-ea"/>
              <a:cs typeface="+mn-cs"/>
            </a:rPr>
            <a:t>Comunicación</a:t>
          </a:r>
          <a:endParaRPr lang="en-US" sz="1800" b="0" i="0" dirty="0">
            <a:latin typeface="Calibri"/>
            <a:ea typeface="+mn-ea"/>
            <a:cs typeface="+mn-cs"/>
          </a:endParaRPr>
        </a:p>
      </dgm:t>
    </dgm:pt>
    <dgm:pt modelId="{6FA5C717-F0ED-437F-9722-9A8D878A6CD6}" type="sibTrans" cxnId="{1FE3798B-4B70-49DD-B315-5AB81B80EEF1}">
      <dgm:prSet/>
      <dgm:spPr/>
      <dgm:t>
        <a:bodyPr/>
        <a:lstStyle/>
        <a:p>
          <a:endParaRPr lang="en-US"/>
        </a:p>
      </dgm:t>
    </dgm:pt>
    <dgm:pt modelId="{19598B80-8328-4549-BEC5-936FAA2B339D}" type="parTrans" cxnId="{1FE3798B-4B70-49DD-B315-5AB81B80EEF1}">
      <dgm:prSet/>
      <dgm:spPr/>
      <dgm:t>
        <a:bodyPr/>
        <a:lstStyle/>
        <a:p>
          <a:endParaRPr lang="en-US"/>
        </a:p>
      </dgm:t>
    </dgm:pt>
    <dgm:pt modelId="{FC8EC590-A741-4515-B51A-A6E36AA5F5EF}">
      <dgm:prSet/>
      <dgm:spPr/>
      <dgm:t>
        <a:bodyPr/>
        <a:lstStyle/>
        <a:p>
          <a:pPr algn="l" defTabSz="914400">
            <a:buNone/>
          </a:pPr>
          <a:r>
            <a:rPr lang="en-US" sz="1800" b="0" i="0" dirty="0" err="1" smtClean="0">
              <a:latin typeface="Calibri"/>
              <a:ea typeface="+mn-ea"/>
              <a:cs typeface="+mn-cs"/>
            </a:rPr>
            <a:t>Asignar</a:t>
          </a:r>
          <a:r>
            <a:rPr lang="en-US" sz="1800" b="0" i="0" dirty="0" smtClean="0">
              <a:latin typeface="Calibri"/>
              <a:ea typeface="+mn-ea"/>
              <a:cs typeface="+mn-cs"/>
            </a:rPr>
            <a:t> </a:t>
          </a:r>
          <a:endParaRPr lang="en-US" sz="1800" b="0" i="0" dirty="0" smtClean="0">
            <a:latin typeface="Calibri"/>
            <a:ea typeface="+mn-ea"/>
            <a:cs typeface="+mn-cs"/>
          </a:endParaRPr>
        </a:p>
        <a:p>
          <a:pPr algn="l" defTabSz="914400">
            <a:buNone/>
          </a:pPr>
          <a:r>
            <a:rPr lang="en-US" sz="1800" b="0" i="0" dirty="0" smtClean="0">
              <a:latin typeface="Calibri"/>
              <a:ea typeface="+mn-ea"/>
              <a:cs typeface="+mn-cs"/>
            </a:rPr>
            <a:t>Puerto&lt;-&gt;MAC</a:t>
          </a:r>
          <a:r>
            <a:rPr lang="en-US" sz="1800" b="0" i="0" dirty="0" smtClean="0">
              <a:latin typeface="Calibri"/>
              <a:ea typeface="+mn-ea"/>
              <a:cs typeface="+mn-cs"/>
            </a:rPr>
            <a:t>&lt;-&gt;IP</a:t>
          </a:r>
          <a:endParaRPr lang="en-US" sz="1800" b="0" i="0" dirty="0">
            <a:latin typeface="Calibri"/>
            <a:ea typeface="+mn-ea"/>
            <a:cs typeface="+mn-cs"/>
          </a:endParaRPr>
        </a:p>
      </dgm:t>
    </dgm:pt>
    <dgm:pt modelId="{804704E5-5734-414B-B472-03818350979F}" type="sibTrans" cxnId="{A3EF491C-CB1C-47E5-BCEC-505D40897811}">
      <dgm:prSet/>
      <dgm:spPr/>
      <dgm:t>
        <a:bodyPr/>
        <a:lstStyle/>
        <a:p>
          <a:endParaRPr lang="en-US"/>
        </a:p>
      </dgm:t>
    </dgm:pt>
    <dgm:pt modelId="{59F0C277-ECF7-4E79-A093-DB6CC2595AD3}" type="parTrans" cxnId="{A3EF491C-CB1C-47E5-BCEC-505D40897811}">
      <dgm:prSet/>
      <dgm:spPr/>
      <dgm:t>
        <a:bodyPr/>
        <a:lstStyle/>
        <a:p>
          <a:endParaRPr lang="en-US"/>
        </a:p>
      </dgm:t>
    </dgm:pt>
    <dgm:pt modelId="{5D3AEE28-CBAD-4709-B846-D0DABD622D4A}" type="pres">
      <dgm:prSet presAssocID="{CC916926-6562-4756-82D2-EC4F865FDE7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6CA4E9-8B3F-4992-81D4-C6CD0EACC1FB}" type="pres">
      <dgm:prSet presAssocID="{08411F17-AA24-4124-8098-87AEC973B4C0}" presName="compNode" presStyleCnt="0"/>
      <dgm:spPr/>
    </dgm:pt>
    <dgm:pt modelId="{1F7E58F3-FDB8-4877-B580-144B390AC401}" type="pres">
      <dgm:prSet presAssocID="{08411F17-AA24-4124-8098-87AEC973B4C0}" presName="aNode" presStyleLbl="bgShp" presStyleIdx="0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2FD0193-C0AF-46FB-8BB0-0D3174E1BAAE}" type="pres">
      <dgm:prSet presAssocID="{08411F17-AA24-4124-8098-87AEC973B4C0}" presName="textNode" presStyleLbl="bgShp" presStyleIdx="0" presStyleCnt="3"/>
      <dgm:spPr/>
      <dgm:t>
        <a:bodyPr/>
        <a:lstStyle/>
        <a:p>
          <a:endParaRPr lang="en-US"/>
        </a:p>
      </dgm:t>
    </dgm:pt>
    <dgm:pt modelId="{27291A48-53B8-49B2-B58D-013E66D40E8E}" type="pres">
      <dgm:prSet presAssocID="{08411F17-AA24-4124-8098-87AEC973B4C0}" presName="compChildNode" presStyleCnt="0"/>
      <dgm:spPr/>
    </dgm:pt>
    <dgm:pt modelId="{EBEFCB60-4CD1-43DE-BDEE-5117F307BEE9}" type="pres">
      <dgm:prSet presAssocID="{08411F17-AA24-4124-8098-87AEC973B4C0}" presName="theInnerList" presStyleCnt="0"/>
      <dgm:spPr/>
    </dgm:pt>
    <dgm:pt modelId="{0998733F-64A8-471B-A050-76F6CC27E723}" type="pres">
      <dgm:prSet presAssocID="{733DAC9D-584D-4109-8CA7-4A8647267EF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9C3C3-3589-4C1D-9A4E-8FB9CC949F3E}" type="pres">
      <dgm:prSet presAssocID="{733DAC9D-584D-4109-8CA7-4A8647267EF6}" presName="aSpace2" presStyleCnt="0"/>
      <dgm:spPr/>
    </dgm:pt>
    <dgm:pt modelId="{21D8C909-779F-4D53-8904-189434911EC9}" type="pres">
      <dgm:prSet presAssocID="{FC8EC590-A741-4515-B51A-A6E36AA5F5EF}" presName="childNode" presStyleLbl="node1" presStyleIdx="1" presStyleCnt="6" custLinFactNeighborX="-1273" custLinFactNeighborY="-62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C4F66-779A-4E97-A395-DDD7BE981206}" type="pres">
      <dgm:prSet presAssocID="{08411F17-AA24-4124-8098-87AEC973B4C0}" presName="aSpace" presStyleCnt="0"/>
      <dgm:spPr/>
    </dgm:pt>
    <dgm:pt modelId="{ACA27570-818C-429D-9926-08E73A441586}" type="pres">
      <dgm:prSet presAssocID="{0325C240-712A-40FF-9496-18F879B1796A}" presName="compNode" presStyleCnt="0"/>
      <dgm:spPr/>
    </dgm:pt>
    <dgm:pt modelId="{E21C624C-5D0C-48F8-BDEA-AFE3F85B97A1}" type="pres">
      <dgm:prSet presAssocID="{0325C240-712A-40FF-9496-18F879B1796A}" presName="aNode" presStyleLbl="bgShp" presStyleIdx="1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139460B-EAAA-4FA2-8CCD-60C5489F8BAB}" type="pres">
      <dgm:prSet presAssocID="{0325C240-712A-40FF-9496-18F879B1796A}" presName="textNode" presStyleLbl="bgShp" presStyleIdx="1" presStyleCnt="3"/>
      <dgm:spPr/>
      <dgm:t>
        <a:bodyPr/>
        <a:lstStyle/>
        <a:p>
          <a:endParaRPr lang="en-US"/>
        </a:p>
      </dgm:t>
    </dgm:pt>
    <dgm:pt modelId="{929DD441-7A36-4800-B8D0-CE428BE141D5}" type="pres">
      <dgm:prSet presAssocID="{0325C240-712A-40FF-9496-18F879B1796A}" presName="compChildNode" presStyleCnt="0"/>
      <dgm:spPr/>
    </dgm:pt>
    <dgm:pt modelId="{E835E537-23EB-4D79-B800-2AE0F3580F05}" type="pres">
      <dgm:prSet presAssocID="{0325C240-712A-40FF-9496-18F879B1796A}" presName="theInnerList" presStyleCnt="0"/>
      <dgm:spPr/>
    </dgm:pt>
    <dgm:pt modelId="{000F028C-315F-4772-8902-492B1F5C9A4F}" type="pres">
      <dgm:prSet presAssocID="{4E4C536A-2967-4068-A676-027936E43EE5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67ABE-3F0D-4AC3-8173-C55586C41CED}" type="pres">
      <dgm:prSet presAssocID="{4E4C536A-2967-4068-A676-027936E43EE5}" presName="aSpace2" presStyleCnt="0"/>
      <dgm:spPr/>
    </dgm:pt>
    <dgm:pt modelId="{CC19EA79-0F34-4EDE-A239-6C30F28D207A}" type="pres">
      <dgm:prSet presAssocID="{1DD377DC-6AB4-4BD3-B985-4A40CD98394D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234BE-CD56-4847-B08E-C93E6DFE5EBA}" type="pres">
      <dgm:prSet presAssocID="{0325C240-712A-40FF-9496-18F879B1796A}" presName="aSpace" presStyleCnt="0"/>
      <dgm:spPr/>
    </dgm:pt>
    <dgm:pt modelId="{D84D147A-F530-4CC4-A09F-2C7D8573CDEF}" type="pres">
      <dgm:prSet presAssocID="{ECB68D0F-F503-4707-9D2B-46CDD23BC176}" presName="compNode" presStyleCnt="0"/>
      <dgm:spPr/>
    </dgm:pt>
    <dgm:pt modelId="{8ABC84C5-B2FD-4E58-B0F3-799738DCC4CE}" type="pres">
      <dgm:prSet presAssocID="{ECB68D0F-F503-4707-9D2B-46CDD23BC176}" presName="aNode" presStyleLbl="bgShp" presStyleIdx="2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27C9463-DEE1-44C1-8495-EF793C57DC73}" type="pres">
      <dgm:prSet presAssocID="{ECB68D0F-F503-4707-9D2B-46CDD23BC176}" presName="textNode" presStyleLbl="bgShp" presStyleIdx="2" presStyleCnt="3"/>
      <dgm:spPr/>
      <dgm:t>
        <a:bodyPr/>
        <a:lstStyle/>
        <a:p>
          <a:endParaRPr lang="en-US"/>
        </a:p>
      </dgm:t>
    </dgm:pt>
    <dgm:pt modelId="{4014514C-0371-43EE-9A19-1B08EEF17775}" type="pres">
      <dgm:prSet presAssocID="{ECB68D0F-F503-4707-9D2B-46CDD23BC176}" presName="compChildNode" presStyleCnt="0"/>
      <dgm:spPr/>
    </dgm:pt>
    <dgm:pt modelId="{B6DCED67-34DB-4A36-805E-6272E34065A1}" type="pres">
      <dgm:prSet presAssocID="{ECB68D0F-F503-4707-9D2B-46CDD23BC176}" presName="theInnerList" presStyleCnt="0"/>
      <dgm:spPr/>
    </dgm:pt>
    <dgm:pt modelId="{1E33D65A-3A90-4426-85FC-976341DBAA0C}" type="pres">
      <dgm:prSet presAssocID="{132F1635-4B41-402B-BDE0-1926717C706B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4876D-E5B9-4C16-A753-236A9612B4AF}" type="pres">
      <dgm:prSet presAssocID="{132F1635-4B41-402B-BDE0-1926717C706B}" presName="aSpace2" presStyleCnt="0"/>
      <dgm:spPr/>
    </dgm:pt>
    <dgm:pt modelId="{2A92C2E5-671A-4110-8CC1-DF9A01F1D84F}" type="pres">
      <dgm:prSet presAssocID="{1DB86261-78BE-47EC-8EE5-905B0EF349D8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2AD466-A460-4E1B-9B6D-0DAFD3105BFF}" type="presOf" srcId="{08411F17-AA24-4124-8098-87AEC973B4C0}" destId="{1F7E58F3-FDB8-4877-B580-144B390AC401}" srcOrd="0" destOrd="0" presId="urn:microsoft.com/office/officeart/2005/8/layout/lProcess2"/>
    <dgm:cxn modelId="{2A1FEA7B-E6E8-4E7D-98E6-C75AC5FBF21F}" srcId="{CC916926-6562-4756-82D2-EC4F865FDE7D}" destId="{08411F17-AA24-4124-8098-87AEC973B4C0}" srcOrd="0" destOrd="0" parTransId="{F0D82E9D-7D54-4D25-95E5-722D34EEA4EF}" sibTransId="{FCA3E0CD-EF55-4705-B9B9-D157973DD622}"/>
    <dgm:cxn modelId="{1D42FD1B-57FB-40F3-88CA-46392663FA17}" type="presOf" srcId="{1DD377DC-6AB4-4BD3-B985-4A40CD98394D}" destId="{CC19EA79-0F34-4EDE-A239-6C30F28D207A}" srcOrd="0" destOrd="0" presId="urn:microsoft.com/office/officeart/2005/8/layout/lProcess2"/>
    <dgm:cxn modelId="{085ACC58-CE44-43F7-8D71-BC4A3F7A1B05}" type="presOf" srcId="{ECB68D0F-F503-4707-9D2B-46CDD23BC176}" destId="{D27C9463-DEE1-44C1-8495-EF793C57DC73}" srcOrd="1" destOrd="0" presId="urn:microsoft.com/office/officeart/2005/8/layout/lProcess2"/>
    <dgm:cxn modelId="{1FE3798B-4B70-49DD-B315-5AB81B80EEF1}" srcId="{CC916926-6562-4756-82D2-EC4F865FDE7D}" destId="{0325C240-712A-40FF-9496-18F879B1796A}" srcOrd="1" destOrd="0" parTransId="{19598B80-8328-4549-BEC5-936FAA2B339D}" sibTransId="{6FA5C717-F0ED-437F-9722-9A8D878A6CD6}"/>
    <dgm:cxn modelId="{B1C84AEE-0AAF-4E8C-9CBD-0E451B4E524C}" type="presOf" srcId="{0325C240-712A-40FF-9496-18F879B1796A}" destId="{E21C624C-5D0C-48F8-BDEA-AFE3F85B97A1}" srcOrd="0" destOrd="0" presId="urn:microsoft.com/office/officeart/2005/8/layout/lProcess2"/>
    <dgm:cxn modelId="{711524A0-3CA0-44F1-AE27-7FD9AF7C9DEC}" srcId="{08411F17-AA24-4124-8098-87AEC973B4C0}" destId="{733DAC9D-584D-4109-8CA7-4A8647267EF6}" srcOrd="0" destOrd="0" parTransId="{36269701-24DA-4A76-B477-C19789CAFCB9}" sibTransId="{B8B14C73-D6AA-42EE-89A6-161BBF636DBB}"/>
    <dgm:cxn modelId="{A648D9A4-4507-44C7-AB63-6364CFF3B0A8}" type="presOf" srcId="{FC8EC590-A741-4515-B51A-A6E36AA5F5EF}" destId="{21D8C909-779F-4D53-8904-189434911EC9}" srcOrd="0" destOrd="0" presId="urn:microsoft.com/office/officeart/2005/8/layout/lProcess2"/>
    <dgm:cxn modelId="{CD70B762-A20D-477D-B0B4-5BB3F6FD4C99}" type="presOf" srcId="{4E4C536A-2967-4068-A676-027936E43EE5}" destId="{000F028C-315F-4772-8902-492B1F5C9A4F}" srcOrd="0" destOrd="0" presId="urn:microsoft.com/office/officeart/2005/8/layout/lProcess2"/>
    <dgm:cxn modelId="{C7661F89-70FC-499E-BC31-513CC49C3402}" type="presOf" srcId="{132F1635-4B41-402B-BDE0-1926717C706B}" destId="{1E33D65A-3A90-4426-85FC-976341DBAA0C}" srcOrd="0" destOrd="0" presId="urn:microsoft.com/office/officeart/2005/8/layout/lProcess2"/>
    <dgm:cxn modelId="{E6FFE177-FEFE-4B25-811E-8DE9A04B1B9C}" type="presOf" srcId="{CC916926-6562-4756-82D2-EC4F865FDE7D}" destId="{5D3AEE28-CBAD-4709-B846-D0DABD622D4A}" srcOrd="0" destOrd="0" presId="urn:microsoft.com/office/officeart/2005/8/layout/lProcess2"/>
    <dgm:cxn modelId="{31F04531-6395-45F6-BFB3-9135FE54F858}" type="presOf" srcId="{733DAC9D-584D-4109-8CA7-4A8647267EF6}" destId="{0998733F-64A8-471B-A050-76F6CC27E723}" srcOrd="0" destOrd="0" presId="urn:microsoft.com/office/officeart/2005/8/layout/lProcess2"/>
    <dgm:cxn modelId="{6237BDCA-C0A4-4ACF-814E-0665566DD965}" srcId="{ECB68D0F-F503-4707-9D2B-46CDD23BC176}" destId="{132F1635-4B41-402B-BDE0-1926717C706B}" srcOrd="0" destOrd="0" parTransId="{C0676BA8-68AB-4543-B9C2-71B9111D6F5D}" sibTransId="{6E895CA6-E23F-40F7-9500-D98F4317FECF}"/>
    <dgm:cxn modelId="{A2A3FF49-B82B-46AF-99B7-6DE1670F816F}" srcId="{CC916926-6562-4756-82D2-EC4F865FDE7D}" destId="{ECB68D0F-F503-4707-9D2B-46CDD23BC176}" srcOrd="2" destOrd="0" parTransId="{82D366A7-3DBF-44BF-B740-504D72A5EEEB}" sibTransId="{700C37D3-3C57-44FD-A79F-71D28403D204}"/>
    <dgm:cxn modelId="{1729043A-F4DA-4084-A96C-5E4390C8AA2A}" type="presOf" srcId="{ECB68D0F-F503-4707-9D2B-46CDD23BC176}" destId="{8ABC84C5-B2FD-4E58-B0F3-799738DCC4CE}" srcOrd="0" destOrd="0" presId="urn:microsoft.com/office/officeart/2005/8/layout/lProcess2"/>
    <dgm:cxn modelId="{0BDF928A-BAF2-472B-AB77-BEFD7239F02B}" srcId="{ECB68D0F-F503-4707-9D2B-46CDD23BC176}" destId="{1DB86261-78BE-47EC-8EE5-905B0EF349D8}" srcOrd="1" destOrd="0" parTransId="{9E10E8F8-6CA1-4F6D-B7B9-202069C85DB5}" sibTransId="{92CD5920-5475-4AAB-B5DD-DBB9EE786B2D}"/>
    <dgm:cxn modelId="{A3EF491C-CB1C-47E5-BCEC-505D40897811}" srcId="{08411F17-AA24-4124-8098-87AEC973B4C0}" destId="{FC8EC590-A741-4515-B51A-A6E36AA5F5EF}" srcOrd="1" destOrd="0" parTransId="{59F0C277-ECF7-4E79-A093-DB6CC2595AD3}" sibTransId="{804704E5-5734-414B-B472-03818350979F}"/>
    <dgm:cxn modelId="{95332836-30FE-4DCB-A838-8B8675B6CF4F}" srcId="{0325C240-712A-40FF-9496-18F879B1796A}" destId="{4E4C536A-2967-4068-A676-027936E43EE5}" srcOrd="0" destOrd="0" parTransId="{9019A127-13D3-49F7-90DA-EA04C78B0548}" sibTransId="{B291314D-3909-4A70-9EA4-DDB0E17D2E84}"/>
    <dgm:cxn modelId="{A08EA4CB-A5C7-4C18-AD74-8CA0F60E5208}" type="presOf" srcId="{08411F17-AA24-4124-8098-87AEC973B4C0}" destId="{72FD0193-C0AF-46FB-8BB0-0D3174E1BAAE}" srcOrd="1" destOrd="0" presId="urn:microsoft.com/office/officeart/2005/8/layout/lProcess2"/>
    <dgm:cxn modelId="{458318F6-87EA-4940-9D51-400BD6C75DCC}" type="presOf" srcId="{1DB86261-78BE-47EC-8EE5-905B0EF349D8}" destId="{2A92C2E5-671A-4110-8CC1-DF9A01F1D84F}" srcOrd="0" destOrd="0" presId="urn:microsoft.com/office/officeart/2005/8/layout/lProcess2"/>
    <dgm:cxn modelId="{2B7BBCC4-A968-4F04-BFE2-818EFA402531}" srcId="{0325C240-712A-40FF-9496-18F879B1796A}" destId="{1DD377DC-6AB4-4BD3-B985-4A40CD98394D}" srcOrd="1" destOrd="0" parTransId="{FC21CCD2-A8D3-4677-94ED-74241D906A26}" sibTransId="{F1D871A3-D080-4964-89E9-6D690E89E281}"/>
    <dgm:cxn modelId="{1AD073A3-3C3F-4F7B-8851-4EE4A17F3C27}" type="presOf" srcId="{0325C240-712A-40FF-9496-18F879B1796A}" destId="{2139460B-EAAA-4FA2-8CCD-60C5489F8BAB}" srcOrd="1" destOrd="0" presId="urn:microsoft.com/office/officeart/2005/8/layout/lProcess2"/>
    <dgm:cxn modelId="{E11DE701-B931-4D2A-B630-03D69349E045}" type="presParOf" srcId="{5D3AEE28-CBAD-4709-B846-D0DABD622D4A}" destId="{9C6CA4E9-8B3F-4992-81D4-C6CD0EACC1FB}" srcOrd="0" destOrd="0" presId="urn:microsoft.com/office/officeart/2005/8/layout/lProcess2"/>
    <dgm:cxn modelId="{E257B9D4-072D-4D8C-9079-26FDE290AB40}" type="presParOf" srcId="{9C6CA4E9-8B3F-4992-81D4-C6CD0EACC1FB}" destId="{1F7E58F3-FDB8-4877-B580-144B390AC401}" srcOrd="0" destOrd="0" presId="urn:microsoft.com/office/officeart/2005/8/layout/lProcess2"/>
    <dgm:cxn modelId="{C905039C-0469-4D59-A9B6-1E8C669A65D5}" type="presParOf" srcId="{9C6CA4E9-8B3F-4992-81D4-C6CD0EACC1FB}" destId="{72FD0193-C0AF-46FB-8BB0-0D3174E1BAAE}" srcOrd="1" destOrd="0" presId="urn:microsoft.com/office/officeart/2005/8/layout/lProcess2"/>
    <dgm:cxn modelId="{61A5FBDF-56FD-4958-9653-F12E97492718}" type="presParOf" srcId="{9C6CA4E9-8B3F-4992-81D4-C6CD0EACC1FB}" destId="{27291A48-53B8-49B2-B58D-013E66D40E8E}" srcOrd="2" destOrd="0" presId="urn:microsoft.com/office/officeart/2005/8/layout/lProcess2"/>
    <dgm:cxn modelId="{7EE6ED1C-A569-479E-AB8F-8DEBCCBCF754}" type="presParOf" srcId="{27291A48-53B8-49B2-B58D-013E66D40E8E}" destId="{EBEFCB60-4CD1-43DE-BDEE-5117F307BEE9}" srcOrd="0" destOrd="0" presId="urn:microsoft.com/office/officeart/2005/8/layout/lProcess2"/>
    <dgm:cxn modelId="{2552D1A4-2D62-42BA-BE8A-E9D88A5C9DD3}" type="presParOf" srcId="{EBEFCB60-4CD1-43DE-BDEE-5117F307BEE9}" destId="{0998733F-64A8-471B-A050-76F6CC27E723}" srcOrd="0" destOrd="0" presId="urn:microsoft.com/office/officeart/2005/8/layout/lProcess2"/>
    <dgm:cxn modelId="{1EBC0D37-9A93-4693-9CE1-678626D44E34}" type="presParOf" srcId="{EBEFCB60-4CD1-43DE-BDEE-5117F307BEE9}" destId="{F699C3C3-3589-4C1D-9A4E-8FB9CC949F3E}" srcOrd="1" destOrd="0" presId="urn:microsoft.com/office/officeart/2005/8/layout/lProcess2"/>
    <dgm:cxn modelId="{B3B87468-70B3-40C6-87A5-03D06A49E446}" type="presParOf" srcId="{EBEFCB60-4CD1-43DE-BDEE-5117F307BEE9}" destId="{21D8C909-779F-4D53-8904-189434911EC9}" srcOrd="2" destOrd="0" presId="urn:microsoft.com/office/officeart/2005/8/layout/lProcess2"/>
    <dgm:cxn modelId="{17F34A45-BCDD-4DAE-9BA5-658A3E5281D2}" type="presParOf" srcId="{5D3AEE28-CBAD-4709-B846-D0DABD622D4A}" destId="{563C4F66-779A-4E97-A395-DDD7BE981206}" srcOrd="1" destOrd="0" presId="urn:microsoft.com/office/officeart/2005/8/layout/lProcess2"/>
    <dgm:cxn modelId="{CB5B115A-7CDD-4FD8-966B-0FA217B81534}" type="presParOf" srcId="{5D3AEE28-CBAD-4709-B846-D0DABD622D4A}" destId="{ACA27570-818C-429D-9926-08E73A441586}" srcOrd="2" destOrd="0" presId="urn:microsoft.com/office/officeart/2005/8/layout/lProcess2"/>
    <dgm:cxn modelId="{E54D1C31-DA3E-403F-BDAC-FE4EA67BEC30}" type="presParOf" srcId="{ACA27570-818C-429D-9926-08E73A441586}" destId="{E21C624C-5D0C-48F8-BDEA-AFE3F85B97A1}" srcOrd="0" destOrd="0" presId="urn:microsoft.com/office/officeart/2005/8/layout/lProcess2"/>
    <dgm:cxn modelId="{C543BB24-E5F3-40E9-B336-22CBC3B9AFA6}" type="presParOf" srcId="{ACA27570-818C-429D-9926-08E73A441586}" destId="{2139460B-EAAA-4FA2-8CCD-60C5489F8BAB}" srcOrd="1" destOrd="0" presId="urn:microsoft.com/office/officeart/2005/8/layout/lProcess2"/>
    <dgm:cxn modelId="{8E6E2DD9-EE37-4FD2-A45B-8D8E093D7DA1}" type="presParOf" srcId="{ACA27570-818C-429D-9926-08E73A441586}" destId="{929DD441-7A36-4800-B8D0-CE428BE141D5}" srcOrd="2" destOrd="0" presId="urn:microsoft.com/office/officeart/2005/8/layout/lProcess2"/>
    <dgm:cxn modelId="{C675768C-5708-4456-B14F-78FFEE1F91EB}" type="presParOf" srcId="{929DD441-7A36-4800-B8D0-CE428BE141D5}" destId="{E835E537-23EB-4D79-B800-2AE0F3580F05}" srcOrd="0" destOrd="0" presId="urn:microsoft.com/office/officeart/2005/8/layout/lProcess2"/>
    <dgm:cxn modelId="{0860FCB0-3521-4959-9BD3-838B44090975}" type="presParOf" srcId="{E835E537-23EB-4D79-B800-2AE0F3580F05}" destId="{000F028C-315F-4772-8902-492B1F5C9A4F}" srcOrd="0" destOrd="0" presId="urn:microsoft.com/office/officeart/2005/8/layout/lProcess2"/>
    <dgm:cxn modelId="{D1F35C62-BE92-4644-B924-2FB0C9C3FF84}" type="presParOf" srcId="{E835E537-23EB-4D79-B800-2AE0F3580F05}" destId="{7F167ABE-3F0D-4AC3-8173-C55586C41CED}" srcOrd="1" destOrd="0" presId="urn:microsoft.com/office/officeart/2005/8/layout/lProcess2"/>
    <dgm:cxn modelId="{2B305086-24DB-4E35-9516-CCF1F6453C1C}" type="presParOf" srcId="{E835E537-23EB-4D79-B800-2AE0F3580F05}" destId="{CC19EA79-0F34-4EDE-A239-6C30F28D207A}" srcOrd="2" destOrd="0" presId="urn:microsoft.com/office/officeart/2005/8/layout/lProcess2"/>
    <dgm:cxn modelId="{EC8D98E2-566F-4E2C-AEBA-472E1A834B8F}" type="presParOf" srcId="{5D3AEE28-CBAD-4709-B846-D0DABD622D4A}" destId="{960234BE-CD56-4847-B08E-C93E6DFE5EBA}" srcOrd="3" destOrd="0" presId="urn:microsoft.com/office/officeart/2005/8/layout/lProcess2"/>
    <dgm:cxn modelId="{02294E63-37E1-48F6-AC8E-8CE82E60804A}" type="presParOf" srcId="{5D3AEE28-CBAD-4709-B846-D0DABD622D4A}" destId="{D84D147A-F530-4CC4-A09F-2C7D8573CDEF}" srcOrd="4" destOrd="0" presId="urn:microsoft.com/office/officeart/2005/8/layout/lProcess2"/>
    <dgm:cxn modelId="{CF690BC3-282F-4454-9F7A-4386351F5201}" type="presParOf" srcId="{D84D147A-F530-4CC4-A09F-2C7D8573CDEF}" destId="{8ABC84C5-B2FD-4E58-B0F3-799738DCC4CE}" srcOrd="0" destOrd="0" presId="urn:microsoft.com/office/officeart/2005/8/layout/lProcess2"/>
    <dgm:cxn modelId="{C43D18CA-5685-41CF-BB42-40093AEDB49E}" type="presParOf" srcId="{D84D147A-F530-4CC4-A09F-2C7D8573CDEF}" destId="{D27C9463-DEE1-44C1-8495-EF793C57DC73}" srcOrd="1" destOrd="0" presId="urn:microsoft.com/office/officeart/2005/8/layout/lProcess2"/>
    <dgm:cxn modelId="{E76F5151-A8FA-43D6-8F59-07D509936E7F}" type="presParOf" srcId="{D84D147A-F530-4CC4-A09F-2C7D8573CDEF}" destId="{4014514C-0371-43EE-9A19-1B08EEF17775}" srcOrd="2" destOrd="0" presId="urn:microsoft.com/office/officeart/2005/8/layout/lProcess2"/>
    <dgm:cxn modelId="{13D924F1-8FF8-43B6-B753-C8468470DEE6}" type="presParOf" srcId="{4014514C-0371-43EE-9A19-1B08EEF17775}" destId="{B6DCED67-34DB-4A36-805E-6272E34065A1}" srcOrd="0" destOrd="0" presId="urn:microsoft.com/office/officeart/2005/8/layout/lProcess2"/>
    <dgm:cxn modelId="{2EA6EA09-B17C-4E71-9AFC-BBA647BB7C52}" type="presParOf" srcId="{B6DCED67-34DB-4A36-805E-6272E34065A1}" destId="{1E33D65A-3A90-4426-85FC-976341DBAA0C}" srcOrd="0" destOrd="0" presId="urn:microsoft.com/office/officeart/2005/8/layout/lProcess2"/>
    <dgm:cxn modelId="{023E7158-D005-4B97-B3DB-F3A804873712}" type="presParOf" srcId="{B6DCED67-34DB-4A36-805E-6272E34065A1}" destId="{1974876D-E5B9-4C16-A753-236A9612B4AF}" srcOrd="1" destOrd="0" presId="urn:microsoft.com/office/officeart/2005/8/layout/lProcess2"/>
    <dgm:cxn modelId="{274051A0-F059-46C4-A612-73E0DDF47480}" type="presParOf" srcId="{B6DCED67-34DB-4A36-805E-6272E34065A1}" destId="{2A92C2E5-671A-4110-8CC1-DF9A01F1D84F}" srcOrd="2" destOrd="0" presId="urn:microsoft.com/office/officeart/2005/8/layout/lProcess2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916926-6562-4756-82D2-EC4F865FDE7D}" type="doc">
      <dgm:prSet loTypeId="urn:microsoft.com/office/officeart/2005/8/layout/lProcess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D9ECE6-77E6-4BBC-A85C-E6B0841BEF9E}">
      <dgm:prSet custT="1"/>
      <dgm:spPr/>
      <dgm:t>
        <a:bodyPr/>
        <a:lstStyle/>
        <a:p>
          <a:pPr algn="ctr" defTabSz="914400">
            <a:buNone/>
          </a:pPr>
          <a:r>
            <a:rPr lang="en-US" sz="2200" b="0" i="0" dirty="0" smtClean="0">
              <a:latin typeface="Calibri"/>
              <a:ea typeface="+mn-ea"/>
              <a:cs typeface="+mn-cs"/>
            </a:rPr>
            <a:t>P. </a:t>
          </a:r>
          <a:r>
            <a:rPr lang="en-US" sz="2200" b="0" i="0" dirty="0" err="1" smtClean="0">
              <a:latin typeface="Calibri"/>
              <a:ea typeface="+mn-ea"/>
              <a:cs typeface="+mn-cs"/>
            </a:rPr>
            <a:t>Administración</a:t>
          </a:r>
          <a:endParaRPr lang="en-US" sz="2200" b="0" i="0" dirty="0">
            <a:latin typeface="Calibri"/>
            <a:ea typeface="+mn-ea"/>
            <a:cs typeface="+mn-cs"/>
          </a:endParaRPr>
        </a:p>
      </dgm:t>
    </dgm:pt>
    <dgm:pt modelId="{0467795D-EF16-4A16-ADD5-7BCB6774E875}" type="parTrans" cxnId="{CE3CCE17-C17A-4648-829F-158AD587F3C6}">
      <dgm:prSet/>
      <dgm:spPr/>
      <dgm:t>
        <a:bodyPr/>
        <a:lstStyle/>
        <a:p>
          <a:endParaRPr lang="en-US"/>
        </a:p>
      </dgm:t>
    </dgm:pt>
    <dgm:pt modelId="{CABEBBD4-8354-4714-B2A9-E7BC99DA80F3}" type="sibTrans" cxnId="{CE3CCE17-C17A-4648-829F-158AD587F3C6}">
      <dgm:prSet/>
      <dgm:spPr/>
      <dgm:t>
        <a:bodyPr/>
        <a:lstStyle/>
        <a:p>
          <a:endParaRPr lang="en-US"/>
        </a:p>
      </dgm:t>
    </dgm:pt>
    <dgm:pt modelId="{A968F597-EA1E-4DA6-BCB2-19A9E3D3189D}">
      <dgm:prSet custT="1"/>
      <dgm:spPr/>
      <dgm:t>
        <a:bodyPr/>
        <a:lstStyle/>
        <a:p>
          <a:pPr algn="ctr" defTabSz="914400">
            <a:buNone/>
          </a:pPr>
          <a:r>
            <a:rPr lang="en-US" sz="2200" b="0" i="0" dirty="0" smtClean="0">
              <a:latin typeface="Calibri"/>
              <a:ea typeface="+mn-ea"/>
              <a:cs typeface="+mn-cs"/>
            </a:rPr>
            <a:t>Saber en </a:t>
          </a:r>
          <a:r>
            <a:rPr lang="en-US" sz="2200" b="0" i="0" dirty="0" err="1" smtClean="0">
              <a:latin typeface="Calibri"/>
              <a:ea typeface="+mn-ea"/>
              <a:cs typeface="+mn-cs"/>
            </a:rPr>
            <a:t>tiempo</a:t>
          </a:r>
          <a:r>
            <a:rPr lang="en-US" sz="2200" b="0" i="0" dirty="0" smtClean="0">
              <a:latin typeface="Calibri"/>
              <a:ea typeface="+mn-ea"/>
              <a:cs typeface="+mn-cs"/>
            </a:rPr>
            <a:t> real la </a:t>
          </a:r>
          <a:r>
            <a:rPr lang="en-US" sz="2200" b="0" i="0" dirty="0" err="1" smtClean="0">
              <a:latin typeface="Calibri"/>
              <a:ea typeface="+mn-ea"/>
              <a:cs typeface="+mn-cs"/>
            </a:rPr>
            <a:t>asociación</a:t>
          </a:r>
          <a:r>
            <a:rPr lang="en-US" sz="2200" b="0" i="0" dirty="0" smtClean="0">
              <a:latin typeface="Calibri"/>
              <a:ea typeface="+mn-ea"/>
              <a:cs typeface="+mn-cs"/>
            </a:rPr>
            <a:t>:</a:t>
          </a:r>
        </a:p>
        <a:p>
          <a:pPr algn="ctr" defTabSz="914400">
            <a:buNone/>
          </a:pPr>
          <a:r>
            <a:rPr lang="en-US" sz="2200" b="0" i="0" dirty="0" err="1" smtClean="0">
              <a:latin typeface="Calibri"/>
              <a:ea typeface="+mn-ea"/>
              <a:cs typeface="+mn-cs"/>
            </a:rPr>
            <a:t>Fecha</a:t>
          </a:r>
          <a:r>
            <a:rPr lang="en-US" sz="2200" b="0" i="0" dirty="0" smtClean="0">
              <a:latin typeface="Calibri"/>
              <a:ea typeface="+mn-ea"/>
              <a:cs typeface="+mn-cs"/>
            </a:rPr>
            <a:t>-</a:t>
          </a:r>
          <a:r>
            <a:rPr lang="en-US" sz="2200" b="0" i="0" dirty="0" err="1" smtClean="0">
              <a:latin typeface="Calibri"/>
              <a:ea typeface="+mn-ea"/>
              <a:cs typeface="+mn-cs"/>
            </a:rPr>
            <a:t>hora</a:t>
          </a:r>
          <a:r>
            <a:rPr lang="en-US" sz="2200" b="0" i="0" dirty="0" smtClean="0">
              <a:latin typeface="Calibri"/>
              <a:ea typeface="+mn-ea"/>
              <a:cs typeface="+mn-cs"/>
            </a:rPr>
            <a:t>-IP-MAC-VLAN-</a:t>
          </a:r>
          <a:r>
            <a:rPr lang="en-US" sz="2200" b="0" i="0" dirty="0" err="1" smtClean="0">
              <a:latin typeface="Calibri"/>
              <a:ea typeface="+mn-ea"/>
              <a:cs typeface="+mn-cs"/>
            </a:rPr>
            <a:t>puerto</a:t>
          </a:r>
          <a:r>
            <a:rPr lang="en-US" sz="2200" b="0" i="0" dirty="0" smtClean="0">
              <a:latin typeface="Calibri"/>
              <a:ea typeface="+mn-ea"/>
              <a:cs typeface="+mn-cs"/>
            </a:rPr>
            <a:t>-SW-</a:t>
          </a:r>
          <a:r>
            <a:rPr lang="en-US" sz="2200" b="0" i="0" dirty="0" err="1" smtClean="0">
              <a:latin typeface="Calibri"/>
              <a:ea typeface="+mn-ea"/>
              <a:cs typeface="+mn-cs"/>
            </a:rPr>
            <a:t>roseta</a:t>
          </a:r>
          <a:r>
            <a:rPr lang="en-US" sz="2200" b="0" i="0" dirty="0" smtClean="0">
              <a:latin typeface="Calibri"/>
              <a:ea typeface="+mn-ea"/>
              <a:cs typeface="+mn-cs"/>
            </a:rPr>
            <a:t>-</a:t>
          </a:r>
          <a:r>
            <a:rPr lang="en-US" sz="2200" b="0" i="0" dirty="0" err="1" smtClean="0">
              <a:latin typeface="Calibri"/>
              <a:ea typeface="+mn-ea"/>
              <a:cs typeface="+mn-cs"/>
            </a:rPr>
            <a:t>usuario</a:t>
          </a:r>
          <a:endParaRPr lang="en-US" sz="2200" b="0" i="0" dirty="0" smtClean="0">
            <a:latin typeface="Calibri"/>
            <a:ea typeface="+mn-ea"/>
            <a:cs typeface="+mn-cs"/>
          </a:endParaRPr>
        </a:p>
        <a:p>
          <a:pPr algn="ctr" defTabSz="914400">
            <a:buNone/>
          </a:pPr>
          <a:r>
            <a:rPr lang="en-US" sz="2200" b="0" i="0" dirty="0" smtClean="0">
              <a:latin typeface="Calibri"/>
              <a:ea typeface="+mn-ea"/>
              <a:cs typeface="+mn-cs"/>
            </a:rPr>
            <a:t>Y </a:t>
          </a:r>
          <a:r>
            <a:rPr lang="en-US" sz="2200" b="0" i="0" dirty="0" err="1" smtClean="0">
              <a:latin typeface="Calibri"/>
              <a:ea typeface="+mn-ea"/>
              <a:cs typeface="+mn-cs"/>
            </a:rPr>
            <a:t>poder</a:t>
          </a:r>
          <a:r>
            <a:rPr lang="en-US" sz="2200" b="0" i="0" dirty="0" smtClean="0">
              <a:latin typeface="Calibri"/>
              <a:ea typeface="+mn-ea"/>
              <a:cs typeface="+mn-cs"/>
            </a:rPr>
            <a:t> </a:t>
          </a:r>
          <a:r>
            <a:rPr lang="en-US" sz="2200" b="0" i="0" dirty="0" err="1" smtClean="0">
              <a:latin typeface="Calibri"/>
              <a:ea typeface="+mn-ea"/>
              <a:cs typeface="+mn-cs"/>
            </a:rPr>
            <a:t>sacarlo</a:t>
          </a:r>
          <a:r>
            <a:rPr lang="en-US" sz="2200" b="0" i="0" dirty="0" smtClean="0">
              <a:latin typeface="Calibri"/>
              <a:ea typeface="+mn-ea"/>
              <a:cs typeface="+mn-cs"/>
            </a:rPr>
            <a:t> de la red manual o </a:t>
          </a:r>
          <a:r>
            <a:rPr lang="en-US" sz="2200" b="0" i="0" dirty="0" err="1" smtClean="0">
              <a:latin typeface="Calibri"/>
              <a:ea typeface="+mn-ea"/>
              <a:cs typeface="+mn-cs"/>
            </a:rPr>
            <a:t>automáticamente</a:t>
          </a:r>
          <a:endParaRPr lang="en-US" sz="2200" b="0" i="0" dirty="0">
            <a:latin typeface="Calibri"/>
            <a:ea typeface="+mn-ea"/>
            <a:cs typeface="+mn-cs"/>
          </a:endParaRPr>
        </a:p>
      </dgm:t>
    </dgm:pt>
    <dgm:pt modelId="{971F2536-2AC8-45AA-85CE-3480B174EC3B}" type="parTrans" cxnId="{5853695B-7D34-4A61-B9AC-5AE952499427}">
      <dgm:prSet/>
      <dgm:spPr/>
      <dgm:t>
        <a:bodyPr/>
        <a:lstStyle/>
        <a:p>
          <a:endParaRPr lang="en-US"/>
        </a:p>
      </dgm:t>
    </dgm:pt>
    <dgm:pt modelId="{85990B47-5897-4DD9-9AC3-5202C584410B}" type="sibTrans" cxnId="{5853695B-7D34-4A61-B9AC-5AE952499427}">
      <dgm:prSet/>
      <dgm:spPr/>
      <dgm:t>
        <a:bodyPr/>
        <a:lstStyle/>
        <a:p>
          <a:endParaRPr lang="en-US"/>
        </a:p>
      </dgm:t>
    </dgm:pt>
    <dgm:pt modelId="{5D3AEE28-CBAD-4709-B846-D0DABD622D4A}" type="pres">
      <dgm:prSet presAssocID="{CC916926-6562-4756-82D2-EC4F865FDE7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09F344-C4BB-48B4-BEF1-5FD41E2529B1}" type="pres">
      <dgm:prSet presAssocID="{D7D9ECE6-77E6-4BBC-A85C-E6B0841BEF9E}" presName="compNode" presStyleCnt="0"/>
      <dgm:spPr/>
    </dgm:pt>
    <dgm:pt modelId="{63F15454-4A9D-4DE7-A957-28B04CE83286}" type="pres">
      <dgm:prSet presAssocID="{D7D9ECE6-77E6-4BBC-A85C-E6B0841BEF9E}" presName="aNode" presStyleLbl="bgShp" presStyleIdx="0" presStyleCnt="1" custLinFactNeighborX="-7856" custLinFactNeighborY="-1528"/>
      <dgm:spPr/>
      <dgm:t>
        <a:bodyPr/>
        <a:lstStyle/>
        <a:p>
          <a:endParaRPr lang="ca-ES"/>
        </a:p>
      </dgm:t>
    </dgm:pt>
    <dgm:pt modelId="{E070027D-6C2D-4C51-8E0D-1C199D8E03B5}" type="pres">
      <dgm:prSet presAssocID="{D7D9ECE6-77E6-4BBC-A85C-E6B0841BEF9E}" presName="textNode" presStyleLbl="bgShp" presStyleIdx="0" presStyleCnt="1"/>
      <dgm:spPr/>
      <dgm:t>
        <a:bodyPr/>
        <a:lstStyle/>
        <a:p>
          <a:endParaRPr lang="ca-ES"/>
        </a:p>
      </dgm:t>
    </dgm:pt>
    <dgm:pt modelId="{54558C29-C50E-4F59-AD10-CC24765E2994}" type="pres">
      <dgm:prSet presAssocID="{D7D9ECE6-77E6-4BBC-A85C-E6B0841BEF9E}" presName="compChildNode" presStyleCnt="0"/>
      <dgm:spPr/>
    </dgm:pt>
    <dgm:pt modelId="{105918A1-5CC6-4A9B-85B7-63B322945428}" type="pres">
      <dgm:prSet presAssocID="{D7D9ECE6-77E6-4BBC-A85C-E6B0841BEF9E}" presName="theInnerList" presStyleCnt="0"/>
      <dgm:spPr/>
    </dgm:pt>
    <dgm:pt modelId="{C9361229-3672-4981-8585-42F0F1091DCF}" type="pres">
      <dgm:prSet presAssocID="{A968F597-EA1E-4DA6-BCB2-19A9E3D3189D}" presName="childNode" presStyleLbl="node1" presStyleIdx="0" presStyleCnt="1" custScaleX="106070" custScaleY="126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3CCE17-C17A-4648-829F-158AD587F3C6}" srcId="{CC916926-6562-4756-82D2-EC4F865FDE7D}" destId="{D7D9ECE6-77E6-4BBC-A85C-E6B0841BEF9E}" srcOrd="0" destOrd="0" parTransId="{0467795D-EF16-4A16-ADD5-7BCB6774E875}" sibTransId="{CABEBBD4-8354-4714-B2A9-E7BC99DA80F3}"/>
    <dgm:cxn modelId="{981A26BD-68C4-4206-9196-E53702D10B54}" type="presOf" srcId="{D7D9ECE6-77E6-4BBC-A85C-E6B0841BEF9E}" destId="{63F15454-4A9D-4DE7-A957-28B04CE83286}" srcOrd="0" destOrd="0" presId="urn:microsoft.com/office/officeart/2005/8/layout/lProcess2"/>
    <dgm:cxn modelId="{5853695B-7D34-4A61-B9AC-5AE952499427}" srcId="{D7D9ECE6-77E6-4BBC-A85C-E6B0841BEF9E}" destId="{A968F597-EA1E-4DA6-BCB2-19A9E3D3189D}" srcOrd="0" destOrd="0" parTransId="{971F2536-2AC8-45AA-85CE-3480B174EC3B}" sibTransId="{85990B47-5897-4DD9-9AC3-5202C584410B}"/>
    <dgm:cxn modelId="{6AE04A04-0E78-483F-88DB-940D4FD43E5C}" type="presOf" srcId="{CC916926-6562-4756-82D2-EC4F865FDE7D}" destId="{5D3AEE28-CBAD-4709-B846-D0DABD622D4A}" srcOrd="0" destOrd="0" presId="urn:microsoft.com/office/officeart/2005/8/layout/lProcess2"/>
    <dgm:cxn modelId="{D7939CF9-3F73-4E1A-9481-7BDFB4F47B44}" type="presOf" srcId="{A968F597-EA1E-4DA6-BCB2-19A9E3D3189D}" destId="{C9361229-3672-4981-8585-42F0F1091DCF}" srcOrd="0" destOrd="0" presId="urn:microsoft.com/office/officeart/2005/8/layout/lProcess2"/>
    <dgm:cxn modelId="{5ED5C6A1-EA7D-4CFB-9824-15348F4F973F}" type="presOf" srcId="{D7D9ECE6-77E6-4BBC-A85C-E6B0841BEF9E}" destId="{E070027D-6C2D-4C51-8E0D-1C199D8E03B5}" srcOrd="1" destOrd="0" presId="urn:microsoft.com/office/officeart/2005/8/layout/lProcess2"/>
    <dgm:cxn modelId="{F15286ED-89E9-42C4-8687-927F68114C3A}" type="presParOf" srcId="{5D3AEE28-CBAD-4709-B846-D0DABD622D4A}" destId="{9309F344-C4BB-48B4-BEF1-5FD41E2529B1}" srcOrd="0" destOrd="0" presId="urn:microsoft.com/office/officeart/2005/8/layout/lProcess2"/>
    <dgm:cxn modelId="{2AB6D58F-A016-4068-9772-6CDD66BD7EC0}" type="presParOf" srcId="{9309F344-C4BB-48B4-BEF1-5FD41E2529B1}" destId="{63F15454-4A9D-4DE7-A957-28B04CE83286}" srcOrd="0" destOrd="0" presId="urn:microsoft.com/office/officeart/2005/8/layout/lProcess2"/>
    <dgm:cxn modelId="{4878E0A4-E419-4578-AC8D-B61074507057}" type="presParOf" srcId="{9309F344-C4BB-48B4-BEF1-5FD41E2529B1}" destId="{E070027D-6C2D-4C51-8E0D-1C199D8E03B5}" srcOrd="1" destOrd="0" presId="urn:microsoft.com/office/officeart/2005/8/layout/lProcess2"/>
    <dgm:cxn modelId="{B21E07A2-019A-4FF0-829F-B060EE58AF2B}" type="presParOf" srcId="{9309F344-C4BB-48B4-BEF1-5FD41E2529B1}" destId="{54558C29-C50E-4F59-AD10-CC24765E2994}" srcOrd="2" destOrd="0" presId="urn:microsoft.com/office/officeart/2005/8/layout/lProcess2"/>
    <dgm:cxn modelId="{60AC0ABB-C06E-4F17-9EA3-C2D542447AE7}" type="presParOf" srcId="{54558C29-C50E-4F59-AD10-CC24765E2994}" destId="{105918A1-5CC6-4A9B-85B7-63B322945428}" srcOrd="0" destOrd="0" presId="urn:microsoft.com/office/officeart/2005/8/layout/lProcess2"/>
    <dgm:cxn modelId="{4C85DE7F-9F7A-430D-8D31-66E769AE9636}" type="presParOf" srcId="{105918A1-5CC6-4A9B-85B7-63B322945428}" destId="{C9361229-3672-4981-8585-42F0F1091DCF}" srcOrd="0" destOrd="0" presId="urn:microsoft.com/office/officeart/2005/8/layout/lProcess2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EA7C64-4144-46E9-8970-3281B8357B27}" type="doc">
      <dgm:prSet loTypeId="urn:microsoft.com/office/officeart/2008/layout/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444584-1702-4B29-9015-8C955CC78D14}">
      <dgm:prSet/>
      <dgm:spPr/>
      <dgm:t>
        <a:bodyPr/>
        <a:lstStyle/>
        <a:p>
          <a:pPr algn="l" defTabSz="914400">
            <a:buNone/>
          </a:pPr>
          <a:endParaRPr lang="en-US" sz="1800" b="0" i="0" dirty="0">
            <a:latin typeface="Calibri"/>
            <a:ea typeface="+mn-ea"/>
            <a:cs typeface="+mn-cs"/>
          </a:endParaRPr>
        </a:p>
      </dgm:t>
    </dgm:pt>
    <dgm:pt modelId="{D258A65C-C477-4378-9C72-FAAB6E31971E}" type="parTrans" cxnId="{3E95CAD8-E0C3-4041-9406-2017FD81F562}">
      <dgm:prSet/>
      <dgm:spPr/>
      <dgm:t>
        <a:bodyPr/>
        <a:lstStyle/>
        <a:p>
          <a:endParaRPr lang="en-US"/>
        </a:p>
      </dgm:t>
    </dgm:pt>
    <dgm:pt modelId="{3CF06A33-4CCA-4BD7-B375-3F88DC8120B9}" type="sibTrans" cxnId="{3E95CAD8-E0C3-4041-9406-2017FD81F562}">
      <dgm:prSet/>
      <dgm:spPr/>
      <dgm:t>
        <a:bodyPr/>
        <a:lstStyle/>
        <a:p>
          <a:endParaRPr lang="en-US"/>
        </a:p>
      </dgm:t>
    </dgm:pt>
    <dgm:pt modelId="{C1DE1043-8F93-4344-B805-61D84774669B}">
      <dgm:prSet/>
      <dgm:spPr/>
      <dgm:t>
        <a:bodyPr/>
        <a:lstStyle/>
        <a:p>
          <a:pPr algn="l" defTabSz="914400">
            <a:buNone/>
          </a:pPr>
          <a:r>
            <a:rPr lang="en-US" sz="1800" b="0" i="0" dirty="0" smtClean="0">
              <a:latin typeface="Calibri"/>
              <a:ea typeface="+mn-ea"/>
              <a:cs typeface="+mn-cs"/>
            </a:rPr>
            <a:t>OPEN</a:t>
          </a:r>
          <a:endParaRPr lang="en-US" sz="1800" b="0" i="0" dirty="0">
            <a:latin typeface="Calibri"/>
            <a:ea typeface="+mn-ea"/>
            <a:cs typeface="+mn-cs"/>
          </a:endParaRPr>
        </a:p>
      </dgm:t>
    </dgm:pt>
    <dgm:pt modelId="{41CAE6D9-3274-4619-A199-6449C8C8A935}" type="parTrans" cxnId="{C7594053-8491-4AA6-8B18-DB7F2DBB5D57}">
      <dgm:prSet/>
      <dgm:spPr/>
      <dgm:t>
        <a:bodyPr/>
        <a:lstStyle/>
        <a:p>
          <a:endParaRPr lang="en-US"/>
        </a:p>
      </dgm:t>
    </dgm:pt>
    <dgm:pt modelId="{846A64E2-1105-403F-AD76-408A509ABCE1}" type="sibTrans" cxnId="{C7594053-8491-4AA6-8B18-DB7F2DBB5D57}">
      <dgm:prSet/>
      <dgm:spPr/>
      <dgm:t>
        <a:bodyPr/>
        <a:lstStyle/>
        <a:p>
          <a:endParaRPr lang="en-US"/>
        </a:p>
      </dgm:t>
    </dgm:pt>
    <dgm:pt modelId="{E901DD00-BC7E-41CB-84A6-626F5A952E60}">
      <dgm:prSet/>
      <dgm:spPr/>
      <dgm:t>
        <a:bodyPr/>
        <a:lstStyle/>
        <a:p>
          <a:pPr algn="l" defTabSz="914400">
            <a:buNone/>
          </a:pPr>
          <a:r>
            <a:rPr lang="en-US" sz="1800" b="0" i="0" dirty="0" smtClean="0">
              <a:latin typeface="Calibri"/>
              <a:ea typeface="+mn-ea"/>
              <a:cs typeface="+mn-cs"/>
            </a:rPr>
            <a:t>NAC</a:t>
          </a:r>
          <a:endParaRPr lang="en-US" sz="1800" b="0" i="0" dirty="0">
            <a:latin typeface="Calibri"/>
            <a:ea typeface="+mn-ea"/>
            <a:cs typeface="+mn-cs"/>
          </a:endParaRPr>
        </a:p>
      </dgm:t>
    </dgm:pt>
    <dgm:pt modelId="{92695C34-3908-484B-B9B6-AC1EE94B6FA1}" type="parTrans" cxnId="{B1968E26-0CED-4F8C-B00B-1ED74B31C264}">
      <dgm:prSet/>
      <dgm:spPr/>
      <dgm:t>
        <a:bodyPr/>
        <a:lstStyle/>
        <a:p>
          <a:endParaRPr lang="en-US"/>
        </a:p>
      </dgm:t>
    </dgm:pt>
    <dgm:pt modelId="{21C6305E-5FC3-4082-9A9E-0B8BF4226463}" type="sibTrans" cxnId="{B1968E26-0CED-4F8C-B00B-1ED74B31C264}">
      <dgm:prSet/>
      <dgm:spPr/>
      <dgm:t>
        <a:bodyPr/>
        <a:lstStyle/>
        <a:p>
          <a:endParaRPr lang="en-US"/>
        </a:p>
      </dgm:t>
    </dgm:pt>
    <dgm:pt modelId="{D59767A5-A1D7-46AC-AC6D-17D52E705694}">
      <dgm:prSet/>
      <dgm:spPr/>
      <dgm:t>
        <a:bodyPr/>
        <a:lstStyle/>
        <a:p>
          <a:pPr algn="l" defTabSz="914400">
            <a:buNone/>
          </a:pPr>
          <a:r>
            <a:rPr lang="en-US" sz="1800" b="0" i="0" dirty="0" smtClean="0">
              <a:latin typeface="Calibri"/>
              <a:ea typeface="+mn-ea"/>
              <a:cs typeface="+mn-cs"/>
            </a:rPr>
            <a:t>.org</a:t>
          </a:r>
          <a:endParaRPr lang="en-US" sz="1800" b="0" i="0" dirty="0">
            <a:latin typeface="Calibri"/>
            <a:ea typeface="+mn-ea"/>
            <a:cs typeface="+mn-cs"/>
          </a:endParaRPr>
        </a:p>
      </dgm:t>
    </dgm:pt>
    <dgm:pt modelId="{A64E7F72-075C-409B-A27C-C012A578014D}" type="parTrans" cxnId="{1F2A0B39-CB16-4F11-BD66-BC6A79F23358}">
      <dgm:prSet/>
      <dgm:spPr/>
      <dgm:t>
        <a:bodyPr/>
        <a:lstStyle/>
        <a:p>
          <a:endParaRPr lang="en-US"/>
        </a:p>
      </dgm:t>
    </dgm:pt>
    <dgm:pt modelId="{88493F1D-77F9-42CE-A277-0206F38412E5}" type="sibTrans" cxnId="{1F2A0B39-CB16-4F11-BD66-BC6A79F23358}">
      <dgm:prSet/>
      <dgm:spPr/>
      <dgm:t>
        <a:bodyPr/>
        <a:lstStyle/>
        <a:p>
          <a:endParaRPr lang="en-US"/>
        </a:p>
      </dgm:t>
    </dgm:pt>
    <dgm:pt modelId="{846A9DC0-069C-4BB1-A5D3-5DC48747B2AF}" type="pres">
      <dgm:prSet presAssocID="{2DEA7C64-4144-46E9-8970-3281B8357B27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44B661-7D34-47FF-853D-641CD7DB3528}" type="pres">
      <dgm:prSet presAssocID="{34444584-1702-4B29-9015-8C955CC78D14}" presName="composite" presStyleCnt="0"/>
      <dgm:spPr/>
    </dgm:pt>
    <dgm:pt modelId="{CF45208D-7F38-4ABB-9424-5BFF78DD7DB3}" type="pres">
      <dgm:prSet presAssocID="{34444584-1702-4B29-9015-8C955CC78D14}" presName="Image" presStyleLbl="align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>
          <a:innerShdw blurRad="114300">
            <a:prstClr val="black"/>
          </a:innerShdw>
        </a:effectLst>
      </dgm:spPr>
      <dgm:t>
        <a:bodyPr/>
        <a:lstStyle/>
        <a:p>
          <a:endParaRPr lang="en-US"/>
        </a:p>
      </dgm:t>
    </dgm:pt>
    <dgm:pt modelId="{3A79C46D-E7F9-4D43-8E49-6908B048DCFD}" type="pres">
      <dgm:prSet presAssocID="{34444584-1702-4B29-9015-8C955CC78D14}" presName="Accent" presStyleLbl="parChTrans1D1" presStyleIdx="0" presStyleCnt="4"/>
      <dgm:spPr>
        <a:ln w="28575">
          <a:solidFill>
            <a:schemeClr val="bg2"/>
          </a:solidFill>
        </a:ln>
      </dgm:spPr>
    </dgm:pt>
    <dgm:pt modelId="{891C88A6-6972-49D4-B586-4957AE28BF0D}" type="pres">
      <dgm:prSet presAssocID="{34444584-1702-4B29-9015-8C955CC78D14}" presName="Paren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0E753-5BD3-423F-83DB-31E73F5550D4}" type="pres">
      <dgm:prSet presAssocID="{3CF06A33-4CCA-4BD7-B375-3F88DC8120B9}" presName="sibTrans" presStyleCnt="0"/>
      <dgm:spPr/>
    </dgm:pt>
    <dgm:pt modelId="{35AA4519-A041-4285-BD4F-56E401867ED1}" type="pres">
      <dgm:prSet presAssocID="{C1DE1043-8F93-4344-B805-61D84774669B}" presName="composite" presStyleCnt="0"/>
      <dgm:spPr/>
    </dgm:pt>
    <dgm:pt modelId="{92491E33-B517-48FE-8952-2DFB833452AD}" type="pres">
      <dgm:prSet presAssocID="{C1DE1043-8F93-4344-B805-61D84774669B}" presName="Image" presStyleLbl="align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>
          <a:innerShdw blurRad="114300">
            <a:prstClr val="black"/>
          </a:innerShdw>
        </a:effectLst>
      </dgm:spPr>
      <dgm:t>
        <a:bodyPr/>
        <a:lstStyle/>
        <a:p>
          <a:endParaRPr lang="en-US"/>
        </a:p>
      </dgm:t>
    </dgm:pt>
    <dgm:pt modelId="{19568C7D-1786-4745-8F1F-C5A535399CB3}" type="pres">
      <dgm:prSet presAssocID="{C1DE1043-8F93-4344-B805-61D84774669B}" presName="Accent" presStyleLbl="parChTrans1D1" presStyleIdx="1" presStyleCnt="4"/>
      <dgm:spPr>
        <a:ln w="28575">
          <a:solidFill>
            <a:schemeClr val="bg2"/>
          </a:solidFill>
        </a:ln>
      </dgm:spPr>
    </dgm:pt>
    <dgm:pt modelId="{A0DC8449-4B00-43B7-97EB-235E13A60945}" type="pres">
      <dgm:prSet presAssocID="{C1DE1043-8F93-4344-B805-61D84774669B}" presName="Paren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E1A9A-DCE5-4171-B091-EE3CE34D9D5A}" type="pres">
      <dgm:prSet presAssocID="{846A64E2-1105-403F-AD76-408A509ABCE1}" presName="sibTrans" presStyleCnt="0"/>
      <dgm:spPr/>
    </dgm:pt>
    <dgm:pt modelId="{E0202636-C3FE-4DE7-B16F-4518BADAEA70}" type="pres">
      <dgm:prSet presAssocID="{E901DD00-BC7E-41CB-84A6-626F5A952E60}" presName="composite" presStyleCnt="0"/>
      <dgm:spPr/>
    </dgm:pt>
    <dgm:pt modelId="{3B858F1E-6206-46C5-BC20-8553249622B0}" type="pres">
      <dgm:prSet presAssocID="{E901DD00-BC7E-41CB-84A6-626F5A952E60}" presName="Image" presStyleLbl="align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>
          <a:innerShdw blurRad="114300">
            <a:prstClr val="black"/>
          </a:innerShdw>
        </a:effectLst>
      </dgm:spPr>
      <dgm:t>
        <a:bodyPr/>
        <a:lstStyle/>
        <a:p>
          <a:endParaRPr lang="en-US"/>
        </a:p>
      </dgm:t>
    </dgm:pt>
    <dgm:pt modelId="{0C6B170E-F1F2-4DAF-A84D-0D29BDE63882}" type="pres">
      <dgm:prSet presAssocID="{E901DD00-BC7E-41CB-84A6-626F5A952E60}" presName="Accent" presStyleLbl="parChTrans1D1" presStyleIdx="2" presStyleCnt="4"/>
      <dgm:spPr>
        <a:ln w="28575">
          <a:solidFill>
            <a:schemeClr val="bg2"/>
          </a:solidFill>
        </a:ln>
      </dgm:spPr>
    </dgm:pt>
    <dgm:pt modelId="{9B328771-3823-4330-8B7D-3EA7D120D60F}" type="pres">
      <dgm:prSet presAssocID="{E901DD00-BC7E-41CB-84A6-626F5A952E60}" presName="Paren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23E01-23FC-4B9E-9D75-C2A3BCB88843}" type="pres">
      <dgm:prSet presAssocID="{21C6305E-5FC3-4082-9A9E-0B8BF4226463}" presName="sibTrans" presStyleCnt="0"/>
      <dgm:spPr/>
    </dgm:pt>
    <dgm:pt modelId="{3A374C05-2598-4A68-A3ED-B8880F6B0D55}" type="pres">
      <dgm:prSet presAssocID="{D59767A5-A1D7-46AC-AC6D-17D52E705694}" presName="composite" presStyleCnt="0"/>
      <dgm:spPr/>
    </dgm:pt>
    <dgm:pt modelId="{BC180876-A85B-4BD4-B89D-F46D7AEC1C85}" type="pres">
      <dgm:prSet presAssocID="{D59767A5-A1D7-46AC-AC6D-17D52E705694}" presName="Image" presStyleLbl="align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>
          <a:innerShdw blurRad="114300">
            <a:prstClr val="black"/>
          </a:innerShdw>
        </a:effectLst>
      </dgm:spPr>
      <dgm:t>
        <a:bodyPr/>
        <a:lstStyle/>
        <a:p>
          <a:endParaRPr lang="en-US"/>
        </a:p>
      </dgm:t>
    </dgm:pt>
    <dgm:pt modelId="{4AC1E8A7-C747-4E15-8C34-DE40A7F5B15D}" type="pres">
      <dgm:prSet presAssocID="{D59767A5-A1D7-46AC-AC6D-17D52E705694}" presName="Accent" presStyleLbl="parChTrans1D1" presStyleIdx="3" presStyleCnt="4"/>
      <dgm:spPr>
        <a:ln w="28575">
          <a:solidFill>
            <a:schemeClr val="bg2"/>
          </a:solidFill>
        </a:ln>
      </dgm:spPr>
    </dgm:pt>
    <dgm:pt modelId="{60DC1FF0-721A-464C-8DB2-107A7A6B1221}" type="pres">
      <dgm:prSet presAssocID="{D59767A5-A1D7-46AC-AC6D-17D52E705694}" presName="Paren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B824DD-4771-4976-9359-84A1E58D3FDB}" type="presOf" srcId="{C1DE1043-8F93-4344-B805-61D84774669B}" destId="{A0DC8449-4B00-43B7-97EB-235E13A60945}" srcOrd="0" destOrd="0" presId="urn:microsoft.com/office/officeart/2008/layout/PictureLineup"/>
    <dgm:cxn modelId="{C7594053-8491-4AA6-8B18-DB7F2DBB5D57}" srcId="{2DEA7C64-4144-46E9-8970-3281B8357B27}" destId="{C1DE1043-8F93-4344-B805-61D84774669B}" srcOrd="1" destOrd="0" parTransId="{41CAE6D9-3274-4619-A199-6449C8C8A935}" sibTransId="{846A64E2-1105-403F-AD76-408A509ABCE1}"/>
    <dgm:cxn modelId="{AB3E9055-8EC8-4991-AF53-7368DAD42B88}" type="presOf" srcId="{D59767A5-A1D7-46AC-AC6D-17D52E705694}" destId="{60DC1FF0-721A-464C-8DB2-107A7A6B1221}" srcOrd="0" destOrd="0" presId="urn:microsoft.com/office/officeart/2008/layout/PictureLineup"/>
    <dgm:cxn modelId="{B1968E26-0CED-4F8C-B00B-1ED74B31C264}" srcId="{2DEA7C64-4144-46E9-8970-3281B8357B27}" destId="{E901DD00-BC7E-41CB-84A6-626F5A952E60}" srcOrd="2" destOrd="0" parTransId="{92695C34-3908-484B-B9B6-AC1EE94B6FA1}" sibTransId="{21C6305E-5FC3-4082-9A9E-0B8BF4226463}"/>
    <dgm:cxn modelId="{F2BCBCC5-816A-4ED0-A291-F8F6061247A9}" type="presOf" srcId="{2DEA7C64-4144-46E9-8970-3281B8357B27}" destId="{846A9DC0-069C-4BB1-A5D3-5DC48747B2AF}" srcOrd="0" destOrd="0" presId="urn:microsoft.com/office/officeart/2008/layout/PictureLineup"/>
    <dgm:cxn modelId="{79EA96D9-8BE2-406D-92D0-0A169220663C}" type="presOf" srcId="{E901DD00-BC7E-41CB-84A6-626F5A952E60}" destId="{9B328771-3823-4330-8B7D-3EA7D120D60F}" srcOrd="0" destOrd="0" presId="urn:microsoft.com/office/officeart/2008/layout/PictureLineup"/>
    <dgm:cxn modelId="{9B2F60BE-FF9F-4B01-959C-CB97455A88E0}" type="presOf" srcId="{34444584-1702-4B29-9015-8C955CC78D14}" destId="{891C88A6-6972-49D4-B586-4957AE28BF0D}" srcOrd="0" destOrd="0" presId="urn:microsoft.com/office/officeart/2008/layout/PictureLineup"/>
    <dgm:cxn modelId="{1F2A0B39-CB16-4F11-BD66-BC6A79F23358}" srcId="{2DEA7C64-4144-46E9-8970-3281B8357B27}" destId="{D59767A5-A1D7-46AC-AC6D-17D52E705694}" srcOrd="3" destOrd="0" parTransId="{A64E7F72-075C-409B-A27C-C012A578014D}" sibTransId="{88493F1D-77F9-42CE-A277-0206F38412E5}"/>
    <dgm:cxn modelId="{3E95CAD8-E0C3-4041-9406-2017FD81F562}" srcId="{2DEA7C64-4144-46E9-8970-3281B8357B27}" destId="{34444584-1702-4B29-9015-8C955CC78D14}" srcOrd="0" destOrd="0" parTransId="{D258A65C-C477-4378-9C72-FAAB6E31971E}" sibTransId="{3CF06A33-4CCA-4BD7-B375-3F88DC8120B9}"/>
    <dgm:cxn modelId="{8D93D54D-0C24-4E46-A0AE-5AAC0F6314BE}" type="presParOf" srcId="{846A9DC0-069C-4BB1-A5D3-5DC48747B2AF}" destId="{9644B661-7D34-47FF-853D-641CD7DB3528}" srcOrd="0" destOrd="0" presId="urn:microsoft.com/office/officeart/2008/layout/PictureLineup"/>
    <dgm:cxn modelId="{1743C19C-09D2-46C1-9F4A-03B50DE1C8EF}" type="presParOf" srcId="{9644B661-7D34-47FF-853D-641CD7DB3528}" destId="{CF45208D-7F38-4ABB-9424-5BFF78DD7DB3}" srcOrd="0" destOrd="0" presId="urn:microsoft.com/office/officeart/2008/layout/PictureLineup"/>
    <dgm:cxn modelId="{070528E1-9E91-4F90-910B-CD317FCDB895}" type="presParOf" srcId="{9644B661-7D34-47FF-853D-641CD7DB3528}" destId="{3A79C46D-E7F9-4D43-8E49-6908B048DCFD}" srcOrd="1" destOrd="0" presId="urn:microsoft.com/office/officeart/2008/layout/PictureLineup"/>
    <dgm:cxn modelId="{B39E651D-F573-4F39-91FE-AFDFD1CC8317}" type="presParOf" srcId="{9644B661-7D34-47FF-853D-641CD7DB3528}" destId="{891C88A6-6972-49D4-B586-4957AE28BF0D}" srcOrd="2" destOrd="0" presId="urn:microsoft.com/office/officeart/2008/layout/PictureLineup"/>
    <dgm:cxn modelId="{92B21817-676D-4137-B224-58BAD36F378C}" type="presParOf" srcId="{846A9DC0-069C-4BB1-A5D3-5DC48747B2AF}" destId="{84F0E753-5BD3-423F-83DB-31E73F5550D4}" srcOrd="1" destOrd="0" presId="urn:microsoft.com/office/officeart/2008/layout/PictureLineup"/>
    <dgm:cxn modelId="{80306851-3B27-4FCC-9E31-4D77D7E5E70B}" type="presParOf" srcId="{846A9DC0-069C-4BB1-A5D3-5DC48747B2AF}" destId="{35AA4519-A041-4285-BD4F-56E401867ED1}" srcOrd="2" destOrd="0" presId="urn:microsoft.com/office/officeart/2008/layout/PictureLineup"/>
    <dgm:cxn modelId="{116BFB8A-9F0B-44E2-9370-49509C4DDA90}" type="presParOf" srcId="{35AA4519-A041-4285-BD4F-56E401867ED1}" destId="{92491E33-B517-48FE-8952-2DFB833452AD}" srcOrd="0" destOrd="0" presId="urn:microsoft.com/office/officeart/2008/layout/PictureLineup"/>
    <dgm:cxn modelId="{C9AAB613-2D0A-4502-87B9-813676A5B0FC}" type="presParOf" srcId="{35AA4519-A041-4285-BD4F-56E401867ED1}" destId="{19568C7D-1786-4745-8F1F-C5A535399CB3}" srcOrd="1" destOrd="0" presId="urn:microsoft.com/office/officeart/2008/layout/PictureLineup"/>
    <dgm:cxn modelId="{C01D7805-CB02-4920-8CF2-F69E4FA297A7}" type="presParOf" srcId="{35AA4519-A041-4285-BD4F-56E401867ED1}" destId="{A0DC8449-4B00-43B7-97EB-235E13A60945}" srcOrd="2" destOrd="0" presId="urn:microsoft.com/office/officeart/2008/layout/PictureLineup"/>
    <dgm:cxn modelId="{CAD15B4E-D0A2-41CA-9B25-063DE22CB7C3}" type="presParOf" srcId="{846A9DC0-069C-4BB1-A5D3-5DC48747B2AF}" destId="{4C8E1A9A-DCE5-4171-B091-EE3CE34D9D5A}" srcOrd="3" destOrd="0" presId="urn:microsoft.com/office/officeart/2008/layout/PictureLineup"/>
    <dgm:cxn modelId="{BB997A5A-24F0-465D-A2AA-2A53D8612B4A}" type="presParOf" srcId="{846A9DC0-069C-4BB1-A5D3-5DC48747B2AF}" destId="{E0202636-C3FE-4DE7-B16F-4518BADAEA70}" srcOrd="4" destOrd="0" presId="urn:microsoft.com/office/officeart/2008/layout/PictureLineup"/>
    <dgm:cxn modelId="{7EF4D3F3-47F4-4530-A2B5-0B7EF2273FDD}" type="presParOf" srcId="{E0202636-C3FE-4DE7-B16F-4518BADAEA70}" destId="{3B858F1E-6206-46C5-BC20-8553249622B0}" srcOrd="0" destOrd="0" presId="urn:microsoft.com/office/officeart/2008/layout/PictureLineup"/>
    <dgm:cxn modelId="{3B330155-F9E5-46D1-A22E-8B79B84A3462}" type="presParOf" srcId="{E0202636-C3FE-4DE7-B16F-4518BADAEA70}" destId="{0C6B170E-F1F2-4DAF-A84D-0D29BDE63882}" srcOrd="1" destOrd="0" presId="urn:microsoft.com/office/officeart/2008/layout/PictureLineup"/>
    <dgm:cxn modelId="{F4C3E695-8551-4CA7-81CE-A4C46BED6B65}" type="presParOf" srcId="{E0202636-C3FE-4DE7-B16F-4518BADAEA70}" destId="{9B328771-3823-4330-8B7D-3EA7D120D60F}" srcOrd="2" destOrd="0" presId="urn:microsoft.com/office/officeart/2008/layout/PictureLineup"/>
    <dgm:cxn modelId="{BA081E5E-EEC6-4E81-B558-BC81AF24C8CE}" type="presParOf" srcId="{846A9DC0-069C-4BB1-A5D3-5DC48747B2AF}" destId="{30123E01-23FC-4B9E-9D75-C2A3BCB88843}" srcOrd="5" destOrd="0" presId="urn:microsoft.com/office/officeart/2008/layout/PictureLineup"/>
    <dgm:cxn modelId="{F4A2A74F-84D7-4918-9F74-F941314E604F}" type="presParOf" srcId="{846A9DC0-069C-4BB1-A5D3-5DC48747B2AF}" destId="{3A374C05-2598-4A68-A3ED-B8880F6B0D55}" srcOrd="6" destOrd="0" presId="urn:microsoft.com/office/officeart/2008/layout/PictureLineup"/>
    <dgm:cxn modelId="{34FC3F1F-08AC-4642-AB0F-881C7FD04E84}" type="presParOf" srcId="{3A374C05-2598-4A68-A3ED-B8880F6B0D55}" destId="{BC180876-A85B-4BD4-B89D-F46D7AEC1C85}" srcOrd="0" destOrd="0" presId="urn:microsoft.com/office/officeart/2008/layout/PictureLineup"/>
    <dgm:cxn modelId="{45F9328B-958E-409C-BF8A-0B245F1C8F9A}" type="presParOf" srcId="{3A374C05-2598-4A68-A3ED-B8880F6B0D55}" destId="{4AC1E8A7-C747-4E15-8C34-DE40A7F5B15D}" srcOrd="1" destOrd="0" presId="urn:microsoft.com/office/officeart/2008/layout/PictureLineup"/>
    <dgm:cxn modelId="{42A57764-B5A7-4A19-BF59-3D2FEA63D916}" type="presParOf" srcId="{3A374C05-2598-4A68-A3ED-B8880F6B0D55}" destId="{60DC1FF0-721A-464C-8DB2-107A7A6B1221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EA7C64-4144-46E9-8970-3281B8357B27}" type="doc">
      <dgm:prSet loTypeId="urn:microsoft.com/office/officeart/2008/layout/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444584-1702-4B29-9015-8C955CC78D14}">
      <dgm:prSet/>
      <dgm:spPr/>
      <dgm:t>
        <a:bodyPr/>
        <a:lstStyle/>
        <a:p>
          <a:pPr algn="l" defTabSz="914400">
            <a:buNone/>
          </a:pPr>
          <a:endParaRPr lang="en-US" sz="1800" b="0" i="0" dirty="0">
            <a:latin typeface="Calibri"/>
            <a:ea typeface="+mn-ea"/>
            <a:cs typeface="+mn-cs"/>
          </a:endParaRPr>
        </a:p>
      </dgm:t>
    </dgm:pt>
    <dgm:pt modelId="{D258A65C-C477-4378-9C72-FAAB6E31971E}" type="parTrans" cxnId="{3E95CAD8-E0C3-4041-9406-2017FD81F562}">
      <dgm:prSet/>
      <dgm:spPr/>
      <dgm:t>
        <a:bodyPr/>
        <a:lstStyle/>
        <a:p>
          <a:endParaRPr lang="en-US"/>
        </a:p>
      </dgm:t>
    </dgm:pt>
    <dgm:pt modelId="{3CF06A33-4CCA-4BD7-B375-3F88DC8120B9}" type="sibTrans" cxnId="{3E95CAD8-E0C3-4041-9406-2017FD81F562}">
      <dgm:prSet/>
      <dgm:spPr/>
      <dgm:t>
        <a:bodyPr/>
        <a:lstStyle/>
        <a:p>
          <a:endParaRPr lang="en-US"/>
        </a:p>
      </dgm:t>
    </dgm:pt>
    <dgm:pt modelId="{C1DE1043-8F93-4344-B805-61D84774669B}">
      <dgm:prSet/>
      <dgm:spPr/>
      <dgm:t>
        <a:bodyPr/>
        <a:lstStyle/>
        <a:p>
          <a:pPr algn="l" defTabSz="914400">
            <a:buNone/>
          </a:pPr>
          <a:r>
            <a:rPr lang="en-US" sz="1800" b="0" i="0" dirty="0" smtClean="0">
              <a:latin typeface="Calibri"/>
              <a:ea typeface="+mn-ea"/>
              <a:cs typeface="+mn-cs"/>
            </a:rPr>
            <a:t>OPEN</a:t>
          </a:r>
          <a:endParaRPr lang="en-US" sz="1800" b="0" i="0" dirty="0">
            <a:latin typeface="Calibri"/>
            <a:ea typeface="+mn-ea"/>
            <a:cs typeface="+mn-cs"/>
          </a:endParaRPr>
        </a:p>
      </dgm:t>
    </dgm:pt>
    <dgm:pt modelId="{41CAE6D9-3274-4619-A199-6449C8C8A935}" type="parTrans" cxnId="{C7594053-8491-4AA6-8B18-DB7F2DBB5D57}">
      <dgm:prSet/>
      <dgm:spPr/>
      <dgm:t>
        <a:bodyPr/>
        <a:lstStyle/>
        <a:p>
          <a:endParaRPr lang="en-US"/>
        </a:p>
      </dgm:t>
    </dgm:pt>
    <dgm:pt modelId="{846A64E2-1105-403F-AD76-408A509ABCE1}" type="sibTrans" cxnId="{C7594053-8491-4AA6-8B18-DB7F2DBB5D57}">
      <dgm:prSet/>
      <dgm:spPr/>
      <dgm:t>
        <a:bodyPr/>
        <a:lstStyle/>
        <a:p>
          <a:endParaRPr lang="en-US"/>
        </a:p>
      </dgm:t>
    </dgm:pt>
    <dgm:pt modelId="{E901DD00-BC7E-41CB-84A6-626F5A952E60}">
      <dgm:prSet/>
      <dgm:spPr/>
      <dgm:t>
        <a:bodyPr/>
        <a:lstStyle/>
        <a:p>
          <a:pPr algn="l" defTabSz="914400">
            <a:buNone/>
          </a:pPr>
          <a:r>
            <a:rPr lang="en-US" sz="1800" b="0" i="0" dirty="0" smtClean="0">
              <a:latin typeface="Calibri"/>
              <a:ea typeface="+mn-ea"/>
              <a:cs typeface="+mn-cs"/>
            </a:rPr>
            <a:t>NAC</a:t>
          </a:r>
          <a:endParaRPr lang="en-US" sz="1800" b="0" i="0" dirty="0">
            <a:latin typeface="Calibri"/>
            <a:ea typeface="+mn-ea"/>
            <a:cs typeface="+mn-cs"/>
          </a:endParaRPr>
        </a:p>
      </dgm:t>
    </dgm:pt>
    <dgm:pt modelId="{92695C34-3908-484B-B9B6-AC1EE94B6FA1}" type="parTrans" cxnId="{B1968E26-0CED-4F8C-B00B-1ED74B31C264}">
      <dgm:prSet/>
      <dgm:spPr/>
      <dgm:t>
        <a:bodyPr/>
        <a:lstStyle/>
        <a:p>
          <a:endParaRPr lang="en-US"/>
        </a:p>
      </dgm:t>
    </dgm:pt>
    <dgm:pt modelId="{21C6305E-5FC3-4082-9A9E-0B8BF4226463}" type="sibTrans" cxnId="{B1968E26-0CED-4F8C-B00B-1ED74B31C264}">
      <dgm:prSet/>
      <dgm:spPr/>
      <dgm:t>
        <a:bodyPr/>
        <a:lstStyle/>
        <a:p>
          <a:endParaRPr lang="en-US"/>
        </a:p>
      </dgm:t>
    </dgm:pt>
    <dgm:pt modelId="{D59767A5-A1D7-46AC-AC6D-17D52E705694}">
      <dgm:prSet/>
      <dgm:spPr/>
      <dgm:t>
        <a:bodyPr/>
        <a:lstStyle/>
        <a:p>
          <a:pPr algn="l" defTabSz="914400">
            <a:buNone/>
          </a:pPr>
          <a:r>
            <a:rPr lang="en-US" sz="1800" b="0" i="0" dirty="0" smtClean="0">
              <a:latin typeface="Calibri"/>
              <a:ea typeface="+mn-ea"/>
              <a:cs typeface="+mn-cs"/>
            </a:rPr>
            <a:t>.org</a:t>
          </a:r>
          <a:endParaRPr lang="en-US" sz="1800" b="0" i="0" dirty="0">
            <a:latin typeface="Calibri"/>
            <a:ea typeface="+mn-ea"/>
            <a:cs typeface="+mn-cs"/>
          </a:endParaRPr>
        </a:p>
      </dgm:t>
    </dgm:pt>
    <dgm:pt modelId="{A64E7F72-075C-409B-A27C-C012A578014D}" type="parTrans" cxnId="{1F2A0B39-CB16-4F11-BD66-BC6A79F23358}">
      <dgm:prSet/>
      <dgm:spPr/>
      <dgm:t>
        <a:bodyPr/>
        <a:lstStyle/>
        <a:p>
          <a:endParaRPr lang="en-US"/>
        </a:p>
      </dgm:t>
    </dgm:pt>
    <dgm:pt modelId="{88493F1D-77F9-42CE-A277-0206F38412E5}" type="sibTrans" cxnId="{1F2A0B39-CB16-4F11-BD66-BC6A79F23358}">
      <dgm:prSet/>
      <dgm:spPr/>
      <dgm:t>
        <a:bodyPr/>
        <a:lstStyle/>
        <a:p>
          <a:endParaRPr lang="en-US"/>
        </a:p>
      </dgm:t>
    </dgm:pt>
    <dgm:pt modelId="{846A9DC0-069C-4BB1-A5D3-5DC48747B2AF}" type="pres">
      <dgm:prSet presAssocID="{2DEA7C64-4144-46E9-8970-3281B8357B27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44B661-7D34-47FF-853D-641CD7DB3528}" type="pres">
      <dgm:prSet presAssocID="{34444584-1702-4B29-9015-8C955CC78D14}" presName="composite" presStyleCnt="0"/>
      <dgm:spPr/>
    </dgm:pt>
    <dgm:pt modelId="{CF45208D-7F38-4ABB-9424-5BFF78DD7DB3}" type="pres">
      <dgm:prSet presAssocID="{34444584-1702-4B29-9015-8C955CC78D14}" presName="Image" presStyleLbl="align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>
          <a:innerShdw blurRad="114300">
            <a:prstClr val="black"/>
          </a:innerShdw>
        </a:effectLst>
      </dgm:spPr>
      <dgm:t>
        <a:bodyPr/>
        <a:lstStyle/>
        <a:p>
          <a:endParaRPr lang="en-US"/>
        </a:p>
      </dgm:t>
    </dgm:pt>
    <dgm:pt modelId="{3A79C46D-E7F9-4D43-8E49-6908B048DCFD}" type="pres">
      <dgm:prSet presAssocID="{34444584-1702-4B29-9015-8C955CC78D14}" presName="Accent" presStyleLbl="parChTrans1D1" presStyleIdx="0" presStyleCnt="4"/>
      <dgm:spPr>
        <a:ln w="28575">
          <a:solidFill>
            <a:schemeClr val="bg2"/>
          </a:solidFill>
        </a:ln>
      </dgm:spPr>
    </dgm:pt>
    <dgm:pt modelId="{891C88A6-6972-49D4-B586-4957AE28BF0D}" type="pres">
      <dgm:prSet presAssocID="{34444584-1702-4B29-9015-8C955CC78D14}" presName="Paren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0E753-5BD3-423F-83DB-31E73F5550D4}" type="pres">
      <dgm:prSet presAssocID="{3CF06A33-4CCA-4BD7-B375-3F88DC8120B9}" presName="sibTrans" presStyleCnt="0"/>
      <dgm:spPr/>
    </dgm:pt>
    <dgm:pt modelId="{35AA4519-A041-4285-BD4F-56E401867ED1}" type="pres">
      <dgm:prSet presAssocID="{C1DE1043-8F93-4344-B805-61D84774669B}" presName="composite" presStyleCnt="0"/>
      <dgm:spPr/>
    </dgm:pt>
    <dgm:pt modelId="{92491E33-B517-48FE-8952-2DFB833452AD}" type="pres">
      <dgm:prSet presAssocID="{C1DE1043-8F93-4344-B805-61D84774669B}" presName="Image" presStyleLbl="align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>
          <a:innerShdw blurRad="114300">
            <a:prstClr val="black"/>
          </a:innerShdw>
        </a:effectLst>
      </dgm:spPr>
      <dgm:t>
        <a:bodyPr/>
        <a:lstStyle/>
        <a:p>
          <a:endParaRPr lang="en-US"/>
        </a:p>
      </dgm:t>
    </dgm:pt>
    <dgm:pt modelId="{19568C7D-1786-4745-8F1F-C5A535399CB3}" type="pres">
      <dgm:prSet presAssocID="{C1DE1043-8F93-4344-B805-61D84774669B}" presName="Accent" presStyleLbl="parChTrans1D1" presStyleIdx="1" presStyleCnt="4"/>
      <dgm:spPr>
        <a:ln w="28575">
          <a:solidFill>
            <a:schemeClr val="bg2"/>
          </a:solidFill>
        </a:ln>
      </dgm:spPr>
    </dgm:pt>
    <dgm:pt modelId="{A0DC8449-4B00-43B7-97EB-235E13A60945}" type="pres">
      <dgm:prSet presAssocID="{C1DE1043-8F93-4344-B805-61D84774669B}" presName="Paren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E1A9A-DCE5-4171-B091-EE3CE34D9D5A}" type="pres">
      <dgm:prSet presAssocID="{846A64E2-1105-403F-AD76-408A509ABCE1}" presName="sibTrans" presStyleCnt="0"/>
      <dgm:spPr/>
    </dgm:pt>
    <dgm:pt modelId="{E0202636-C3FE-4DE7-B16F-4518BADAEA70}" type="pres">
      <dgm:prSet presAssocID="{E901DD00-BC7E-41CB-84A6-626F5A952E60}" presName="composite" presStyleCnt="0"/>
      <dgm:spPr/>
    </dgm:pt>
    <dgm:pt modelId="{3B858F1E-6206-46C5-BC20-8553249622B0}" type="pres">
      <dgm:prSet presAssocID="{E901DD00-BC7E-41CB-84A6-626F5A952E60}" presName="Image" presStyleLbl="align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>
          <a:innerShdw blurRad="114300">
            <a:prstClr val="black"/>
          </a:innerShdw>
        </a:effectLst>
      </dgm:spPr>
      <dgm:t>
        <a:bodyPr/>
        <a:lstStyle/>
        <a:p>
          <a:endParaRPr lang="en-US"/>
        </a:p>
      </dgm:t>
    </dgm:pt>
    <dgm:pt modelId="{0C6B170E-F1F2-4DAF-A84D-0D29BDE63882}" type="pres">
      <dgm:prSet presAssocID="{E901DD00-BC7E-41CB-84A6-626F5A952E60}" presName="Accent" presStyleLbl="parChTrans1D1" presStyleIdx="2" presStyleCnt="4"/>
      <dgm:spPr>
        <a:ln w="28575">
          <a:solidFill>
            <a:schemeClr val="bg2"/>
          </a:solidFill>
        </a:ln>
      </dgm:spPr>
    </dgm:pt>
    <dgm:pt modelId="{9B328771-3823-4330-8B7D-3EA7D120D60F}" type="pres">
      <dgm:prSet presAssocID="{E901DD00-BC7E-41CB-84A6-626F5A952E60}" presName="Paren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23E01-23FC-4B9E-9D75-C2A3BCB88843}" type="pres">
      <dgm:prSet presAssocID="{21C6305E-5FC3-4082-9A9E-0B8BF4226463}" presName="sibTrans" presStyleCnt="0"/>
      <dgm:spPr/>
    </dgm:pt>
    <dgm:pt modelId="{3A374C05-2598-4A68-A3ED-B8880F6B0D55}" type="pres">
      <dgm:prSet presAssocID="{D59767A5-A1D7-46AC-AC6D-17D52E705694}" presName="composite" presStyleCnt="0"/>
      <dgm:spPr/>
    </dgm:pt>
    <dgm:pt modelId="{BC180876-A85B-4BD4-B89D-F46D7AEC1C85}" type="pres">
      <dgm:prSet presAssocID="{D59767A5-A1D7-46AC-AC6D-17D52E705694}" presName="Image" presStyleLbl="align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>
          <a:innerShdw blurRad="114300">
            <a:prstClr val="black"/>
          </a:innerShdw>
        </a:effectLst>
      </dgm:spPr>
      <dgm:t>
        <a:bodyPr/>
        <a:lstStyle/>
        <a:p>
          <a:endParaRPr lang="en-US"/>
        </a:p>
      </dgm:t>
    </dgm:pt>
    <dgm:pt modelId="{4AC1E8A7-C747-4E15-8C34-DE40A7F5B15D}" type="pres">
      <dgm:prSet presAssocID="{D59767A5-A1D7-46AC-AC6D-17D52E705694}" presName="Accent" presStyleLbl="parChTrans1D1" presStyleIdx="3" presStyleCnt="4"/>
      <dgm:spPr>
        <a:ln w="28575">
          <a:solidFill>
            <a:schemeClr val="bg2"/>
          </a:solidFill>
        </a:ln>
      </dgm:spPr>
    </dgm:pt>
    <dgm:pt modelId="{60DC1FF0-721A-464C-8DB2-107A7A6B1221}" type="pres">
      <dgm:prSet presAssocID="{D59767A5-A1D7-46AC-AC6D-17D52E705694}" presName="Paren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D9C9D8-CAEA-4A45-ADC6-B8030251D30B}" type="presOf" srcId="{D59767A5-A1D7-46AC-AC6D-17D52E705694}" destId="{60DC1FF0-721A-464C-8DB2-107A7A6B1221}" srcOrd="0" destOrd="0" presId="urn:microsoft.com/office/officeart/2008/layout/PictureLineup"/>
    <dgm:cxn modelId="{095664EB-84D1-48BB-8EA3-8A481646A3E5}" type="presOf" srcId="{E901DD00-BC7E-41CB-84A6-626F5A952E60}" destId="{9B328771-3823-4330-8B7D-3EA7D120D60F}" srcOrd="0" destOrd="0" presId="urn:microsoft.com/office/officeart/2008/layout/PictureLineup"/>
    <dgm:cxn modelId="{C7594053-8491-4AA6-8B18-DB7F2DBB5D57}" srcId="{2DEA7C64-4144-46E9-8970-3281B8357B27}" destId="{C1DE1043-8F93-4344-B805-61D84774669B}" srcOrd="1" destOrd="0" parTransId="{41CAE6D9-3274-4619-A199-6449C8C8A935}" sibTransId="{846A64E2-1105-403F-AD76-408A509ABCE1}"/>
    <dgm:cxn modelId="{B1968E26-0CED-4F8C-B00B-1ED74B31C264}" srcId="{2DEA7C64-4144-46E9-8970-3281B8357B27}" destId="{E901DD00-BC7E-41CB-84A6-626F5A952E60}" srcOrd="2" destOrd="0" parTransId="{92695C34-3908-484B-B9B6-AC1EE94B6FA1}" sibTransId="{21C6305E-5FC3-4082-9A9E-0B8BF4226463}"/>
    <dgm:cxn modelId="{39B7E81E-F5A3-40A6-AF02-C64C55B958C1}" type="presOf" srcId="{2DEA7C64-4144-46E9-8970-3281B8357B27}" destId="{846A9DC0-069C-4BB1-A5D3-5DC48747B2AF}" srcOrd="0" destOrd="0" presId="urn:microsoft.com/office/officeart/2008/layout/PictureLineup"/>
    <dgm:cxn modelId="{98A3D849-8E86-408F-9E05-B4FE31CEA2B6}" type="presOf" srcId="{34444584-1702-4B29-9015-8C955CC78D14}" destId="{891C88A6-6972-49D4-B586-4957AE28BF0D}" srcOrd="0" destOrd="0" presId="urn:microsoft.com/office/officeart/2008/layout/PictureLineup"/>
    <dgm:cxn modelId="{F522B97B-A9B8-4906-B93D-CE22321486D7}" type="presOf" srcId="{C1DE1043-8F93-4344-B805-61D84774669B}" destId="{A0DC8449-4B00-43B7-97EB-235E13A60945}" srcOrd="0" destOrd="0" presId="urn:microsoft.com/office/officeart/2008/layout/PictureLineup"/>
    <dgm:cxn modelId="{1F2A0B39-CB16-4F11-BD66-BC6A79F23358}" srcId="{2DEA7C64-4144-46E9-8970-3281B8357B27}" destId="{D59767A5-A1D7-46AC-AC6D-17D52E705694}" srcOrd="3" destOrd="0" parTransId="{A64E7F72-075C-409B-A27C-C012A578014D}" sibTransId="{88493F1D-77F9-42CE-A277-0206F38412E5}"/>
    <dgm:cxn modelId="{3E95CAD8-E0C3-4041-9406-2017FD81F562}" srcId="{2DEA7C64-4144-46E9-8970-3281B8357B27}" destId="{34444584-1702-4B29-9015-8C955CC78D14}" srcOrd="0" destOrd="0" parTransId="{D258A65C-C477-4378-9C72-FAAB6E31971E}" sibTransId="{3CF06A33-4CCA-4BD7-B375-3F88DC8120B9}"/>
    <dgm:cxn modelId="{2E0100F8-6105-4FF6-9179-FFBD858D23E8}" type="presParOf" srcId="{846A9DC0-069C-4BB1-A5D3-5DC48747B2AF}" destId="{9644B661-7D34-47FF-853D-641CD7DB3528}" srcOrd="0" destOrd="0" presId="urn:microsoft.com/office/officeart/2008/layout/PictureLineup"/>
    <dgm:cxn modelId="{6390ABB5-4871-4EC3-A781-3C008BC16D2E}" type="presParOf" srcId="{9644B661-7D34-47FF-853D-641CD7DB3528}" destId="{CF45208D-7F38-4ABB-9424-5BFF78DD7DB3}" srcOrd="0" destOrd="0" presId="urn:microsoft.com/office/officeart/2008/layout/PictureLineup"/>
    <dgm:cxn modelId="{38607343-44FC-46AA-83F5-87F1F8473951}" type="presParOf" srcId="{9644B661-7D34-47FF-853D-641CD7DB3528}" destId="{3A79C46D-E7F9-4D43-8E49-6908B048DCFD}" srcOrd="1" destOrd="0" presId="urn:microsoft.com/office/officeart/2008/layout/PictureLineup"/>
    <dgm:cxn modelId="{2B284BC1-505E-470D-9A0C-187B71FEED4C}" type="presParOf" srcId="{9644B661-7D34-47FF-853D-641CD7DB3528}" destId="{891C88A6-6972-49D4-B586-4957AE28BF0D}" srcOrd="2" destOrd="0" presId="urn:microsoft.com/office/officeart/2008/layout/PictureLineup"/>
    <dgm:cxn modelId="{1C64D9A8-8B73-4D82-B72D-7D46087750F5}" type="presParOf" srcId="{846A9DC0-069C-4BB1-A5D3-5DC48747B2AF}" destId="{84F0E753-5BD3-423F-83DB-31E73F5550D4}" srcOrd="1" destOrd="0" presId="urn:microsoft.com/office/officeart/2008/layout/PictureLineup"/>
    <dgm:cxn modelId="{7FD66E6E-7C98-4CB1-9829-6FF76FD4D3B2}" type="presParOf" srcId="{846A9DC0-069C-4BB1-A5D3-5DC48747B2AF}" destId="{35AA4519-A041-4285-BD4F-56E401867ED1}" srcOrd="2" destOrd="0" presId="urn:microsoft.com/office/officeart/2008/layout/PictureLineup"/>
    <dgm:cxn modelId="{578A0EE9-8763-40E6-BCAC-6DA65106BE70}" type="presParOf" srcId="{35AA4519-A041-4285-BD4F-56E401867ED1}" destId="{92491E33-B517-48FE-8952-2DFB833452AD}" srcOrd="0" destOrd="0" presId="urn:microsoft.com/office/officeart/2008/layout/PictureLineup"/>
    <dgm:cxn modelId="{D46D07D9-B0D9-4251-A182-9A272D84145C}" type="presParOf" srcId="{35AA4519-A041-4285-BD4F-56E401867ED1}" destId="{19568C7D-1786-4745-8F1F-C5A535399CB3}" srcOrd="1" destOrd="0" presId="urn:microsoft.com/office/officeart/2008/layout/PictureLineup"/>
    <dgm:cxn modelId="{89237C4A-ACC4-4375-A650-B0D80F4B76BF}" type="presParOf" srcId="{35AA4519-A041-4285-BD4F-56E401867ED1}" destId="{A0DC8449-4B00-43B7-97EB-235E13A60945}" srcOrd="2" destOrd="0" presId="urn:microsoft.com/office/officeart/2008/layout/PictureLineup"/>
    <dgm:cxn modelId="{CC57618A-AF47-443C-8C69-05F46D1F85CF}" type="presParOf" srcId="{846A9DC0-069C-4BB1-A5D3-5DC48747B2AF}" destId="{4C8E1A9A-DCE5-4171-B091-EE3CE34D9D5A}" srcOrd="3" destOrd="0" presId="urn:microsoft.com/office/officeart/2008/layout/PictureLineup"/>
    <dgm:cxn modelId="{915DEE47-4C6A-4CC1-893E-DF061D5CD888}" type="presParOf" srcId="{846A9DC0-069C-4BB1-A5D3-5DC48747B2AF}" destId="{E0202636-C3FE-4DE7-B16F-4518BADAEA70}" srcOrd="4" destOrd="0" presId="urn:microsoft.com/office/officeart/2008/layout/PictureLineup"/>
    <dgm:cxn modelId="{90B50F91-6923-42B5-9D93-867877B4478F}" type="presParOf" srcId="{E0202636-C3FE-4DE7-B16F-4518BADAEA70}" destId="{3B858F1E-6206-46C5-BC20-8553249622B0}" srcOrd="0" destOrd="0" presId="urn:microsoft.com/office/officeart/2008/layout/PictureLineup"/>
    <dgm:cxn modelId="{6E4965DC-4275-42F6-BF26-65759BDF373B}" type="presParOf" srcId="{E0202636-C3FE-4DE7-B16F-4518BADAEA70}" destId="{0C6B170E-F1F2-4DAF-A84D-0D29BDE63882}" srcOrd="1" destOrd="0" presId="urn:microsoft.com/office/officeart/2008/layout/PictureLineup"/>
    <dgm:cxn modelId="{FF6F3575-D2DE-4703-8403-7B02C209AFCA}" type="presParOf" srcId="{E0202636-C3FE-4DE7-B16F-4518BADAEA70}" destId="{9B328771-3823-4330-8B7D-3EA7D120D60F}" srcOrd="2" destOrd="0" presId="urn:microsoft.com/office/officeart/2008/layout/PictureLineup"/>
    <dgm:cxn modelId="{3E2BCF2C-B413-4BC6-B71E-FC6C9879830C}" type="presParOf" srcId="{846A9DC0-069C-4BB1-A5D3-5DC48747B2AF}" destId="{30123E01-23FC-4B9E-9D75-C2A3BCB88843}" srcOrd="5" destOrd="0" presId="urn:microsoft.com/office/officeart/2008/layout/PictureLineup"/>
    <dgm:cxn modelId="{96C782D7-042B-4DB4-988E-E78E77C4F034}" type="presParOf" srcId="{846A9DC0-069C-4BB1-A5D3-5DC48747B2AF}" destId="{3A374C05-2598-4A68-A3ED-B8880F6B0D55}" srcOrd="6" destOrd="0" presId="urn:microsoft.com/office/officeart/2008/layout/PictureLineup"/>
    <dgm:cxn modelId="{2EA93718-1C8F-498B-A330-ED7C19649FD4}" type="presParOf" srcId="{3A374C05-2598-4A68-A3ED-B8880F6B0D55}" destId="{BC180876-A85B-4BD4-B89D-F46D7AEC1C85}" srcOrd="0" destOrd="0" presId="urn:microsoft.com/office/officeart/2008/layout/PictureLineup"/>
    <dgm:cxn modelId="{4665A867-147C-4391-BF2C-E754543321D4}" type="presParOf" srcId="{3A374C05-2598-4A68-A3ED-B8880F6B0D55}" destId="{4AC1E8A7-C747-4E15-8C34-DE40A7F5B15D}" srcOrd="1" destOrd="0" presId="urn:microsoft.com/office/officeart/2008/layout/PictureLineup"/>
    <dgm:cxn modelId="{E6AF8EE2-3E8C-4CD1-88D2-5163D699B7D3}" type="presParOf" srcId="{3A374C05-2598-4A68-A3ED-B8880F6B0D55}" destId="{60DC1FF0-721A-464C-8DB2-107A7A6B1221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E58F3-FDB8-4877-B580-144B390AC401}">
      <dsp:nvSpPr>
        <dsp:cNvPr id="0" name=""/>
        <dsp:cNvSpPr/>
      </dsp:nvSpPr>
      <dsp:spPr>
        <a:xfrm>
          <a:off x="0" y="0"/>
          <a:ext cx="3595241" cy="2194560"/>
        </a:xfrm>
        <a:prstGeom prst="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 err="1" smtClean="0">
              <a:latin typeface="Calibri"/>
              <a:ea typeface="+mn-ea"/>
              <a:cs typeface="+mn-cs"/>
            </a:rPr>
            <a:t>Poseer</a:t>
          </a:r>
          <a:endParaRPr lang="en-US" sz="3000" b="0" i="0" kern="1200" dirty="0">
            <a:latin typeface="Calibri"/>
            <a:ea typeface="+mn-ea"/>
            <a:cs typeface="+mn-cs"/>
          </a:endParaRPr>
        </a:p>
      </dsp:txBody>
      <dsp:txXfrm>
        <a:off x="0" y="0"/>
        <a:ext cx="3595241" cy="658368"/>
      </dsp:txXfrm>
    </dsp:sp>
    <dsp:sp modelId="{0998733F-64A8-471B-A050-76F6CC27E723}">
      <dsp:nvSpPr>
        <dsp:cNvPr id="0" name=""/>
        <dsp:cNvSpPr/>
      </dsp:nvSpPr>
      <dsp:spPr>
        <a:xfrm>
          <a:off x="363261" y="659010"/>
          <a:ext cx="2876192" cy="6616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66675" rIns="88900" bIns="66675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i="0" kern="1200" dirty="0" smtClean="0">
              <a:latin typeface="Calibri"/>
              <a:ea typeface="+mn-ea"/>
              <a:cs typeface="+mn-cs"/>
            </a:rPr>
            <a:t>Control </a:t>
          </a:r>
          <a:endParaRPr lang="en-US" sz="3500" b="0" i="0" kern="1200" dirty="0">
            <a:latin typeface="Calibri"/>
            <a:ea typeface="+mn-ea"/>
            <a:cs typeface="+mn-cs"/>
          </a:endParaRPr>
        </a:p>
      </dsp:txBody>
      <dsp:txXfrm>
        <a:off x="382641" y="678390"/>
        <a:ext cx="2837432" cy="622929"/>
      </dsp:txXfrm>
    </dsp:sp>
    <dsp:sp modelId="{21D8C909-779F-4D53-8904-189434911EC9}">
      <dsp:nvSpPr>
        <dsp:cNvPr id="0" name=""/>
        <dsp:cNvSpPr/>
      </dsp:nvSpPr>
      <dsp:spPr>
        <a:xfrm>
          <a:off x="326647" y="1416184"/>
          <a:ext cx="2876192" cy="661689"/>
        </a:xfrm>
        <a:prstGeom prst="roundRect">
          <a:avLst>
            <a:gd name="adj" fmla="val 10000"/>
          </a:avLst>
        </a:prstGeom>
        <a:solidFill>
          <a:schemeClr val="accent4">
            <a:hueOff val="3137771"/>
            <a:satOff val="-7759"/>
            <a:lumOff val="-4118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66675" rIns="88900" bIns="66675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i="0" kern="1200" dirty="0" err="1" smtClean="0">
              <a:latin typeface="Calibri"/>
              <a:ea typeface="+mn-ea"/>
              <a:cs typeface="+mn-cs"/>
            </a:rPr>
            <a:t>Conocimiento</a:t>
          </a:r>
          <a:endParaRPr lang="en-US" sz="3500" b="0" i="0" kern="1200" dirty="0" smtClean="0">
            <a:latin typeface="Calibri"/>
            <a:ea typeface="+mn-ea"/>
            <a:cs typeface="+mn-cs"/>
          </a:endParaRPr>
        </a:p>
      </dsp:txBody>
      <dsp:txXfrm>
        <a:off x="346027" y="1435564"/>
        <a:ext cx="2837432" cy="622929"/>
      </dsp:txXfrm>
    </dsp:sp>
    <dsp:sp modelId="{8ABC84C5-B2FD-4E58-B0F3-799738DCC4CE}">
      <dsp:nvSpPr>
        <dsp:cNvPr id="0" name=""/>
        <dsp:cNvSpPr/>
      </dsp:nvSpPr>
      <dsp:spPr>
        <a:xfrm>
          <a:off x="3868621" y="0"/>
          <a:ext cx="3595241" cy="2194560"/>
        </a:xfrm>
        <a:prstGeom prst="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 err="1" smtClean="0">
              <a:latin typeface="Calibri"/>
              <a:ea typeface="+mn-ea"/>
              <a:cs typeface="+mn-cs"/>
            </a:rPr>
            <a:t>Contratar</a:t>
          </a:r>
          <a:endParaRPr lang="en-US" sz="3000" b="0" i="0" kern="1200" dirty="0">
            <a:latin typeface="Calibri"/>
            <a:ea typeface="+mn-ea"/>
            <a:cs typeface="+mn-cs"/>
          </a:endParaRPr>
        </a:p>
      </dsp:txBody>
      <dsp:txXfrm>
        <a:off x="3868621" y="0"/>
        <a:ext cx="3595241" cy="658368"/>
      </dsp:txXfrm>
    </dsp:sp>
    <dsp:sp modelId="{1E33D65A-3A90-4426-85FC-976341DBAA0C}">
      <dsp:nvSpPr>
        <dsp:cNvPr id="0" name=""/>
        <dsp:cNvSpPr/>
      </dsp:nvSpPr>
      <dsp:spPr>
        <a:xfrm>
          <a:off x="4228145" y="659010"/>
          <a:ext cx="2876192" cy="661689"/>
        </a:xfrm>
        <a:prstGeom prst="roundRect">
          <a:avLst>
            <a:gd name="adj" fmla="val 10000"/>
          </a:avLst>
        </a:prstGeom>
        <a:solidFill>
          <a:schemeClr val="accent4">
            <a:hueOff val="6275542"/>
            <a:satOff val="-15517"/>
            <a:lumOff val="-823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66675" rIns="88900" bIns="66675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i="0" kern="1200" dirty="0" smtClean="0">
              <a:latin typeface="Calibri"/>
              <a:ea typeface="+mn-ea"/>
              <a:cs typeface="+mn-cs"/>
            </a:rPr>
            <a:t>Auditoria</a:t>
          </a:r>
          <a:endParaRPr lang="en-US" sz="3500" b="0" i="0" kern="1200" dirty="0">
            <a:latin typeface="Calibri"/>
            <a:ea typeface="+mn-ea"/>
            <a:cs typeface="+mn-cs"/>
          </a:endParaRPr>
        </a:p>
      </dsp:txBody>
      <dsp:txXfrm>
        <a:off x="4247525" y="678390"/>
        <a:ext cx="2837432" cy="622929"/>
      </dsp:txXfrm>
    </dsp:sp>
    <dsp:sp modelId="{2A92C2E5-671A-4110-8CC1-DF9A01F1D84F}">
      <dsp:nvSpPr>
        <dsp:cNvPr id="0" name=""/>
        <dsp:cNvSpPr/>
      </dsp:nvSpPr>
      <dsp:spPr>
        <a:xfrm>
          <a:off x="4228145" y="1422499"/>
          <a:ext cx="2876192" cy="661689"/>
        </a:xfrm>
        <a:prstGeom prst="roundRect">
          <a:avLst>
            <a:gd name="adj" fmla="val 10000"/>
          </a:avLst>
        </a:prstGeom>
        <a:solidFill>
          <a:schemeClr val="accent4">
            <a:hueOff val="9413312"/>
            <a:satOff val="-23276"/>
            <a:lumOff val="-12353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66675" rIns="88900" bIns="66675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i="0" kern="1200" dirty="0" smtClean="0">
              <a:latin typeface="Calibri"/>
              <a:ea typeface="+mn-ea"/>
              <a:cs typeface="+mn-cs"/>
            </a:rPr>
            <a:t>Gest. </a:t>
          </a:r>
          <a:r>
            <a:rPr lang="en-US" sz="3500" b="0" i="0" kern="1200" dirty="0" err="1" smtClean="0">
              <a:latin typeface="Calibri"/>
              <a:ea typeface="+mn-ea"/>
              <a:cs typeface="+mn-cs"/>
            </a:rPr>
            <a:t>Cambio</a:t>
          </a:r>
          <a:endParaRPr lang="en-US" sz="3500" b="0" i="0" kern="1200" dirty="0">
            <a:latin typeface="Calibri"/>
            <a:ea typeface="+mn-ea"/>
            <a:cs typeface="+mn-cs"/>
          </a:endParaRPr>
        </a:p>
      </dsp:txBody>
      <dsp:txXfrm>
        <a:off x="4247525" y="1441879"/>
        <a:ext cx="2837432" cy="622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E58F3-FDB8-4877-B580-144B390AC401}">
      <dsp:nvSpPr>
        <dsp:cNvPr id="0" name=""/>
        <dsp:cNvSpPr/>
      </dsp:nvSpPr>
      <dsp:spPr>
        <a:xfrm>
          <a:off x="3737" y="0"/>
          <a:ext cx="3595241" cy="2194560"/>
        </a:xfrm>
        <a:prstGeom prst="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 err="1" smtClean="0">
              <a:latin typeface="Calibri"/>
              <a:ea typeface="+mn-ea"/>
              <a:cs typeface="+mn-cs"/>
            </a:rPr>
            <a:t>Poseer</a:t>
          </a:r>
          <a:endParaRPr lang="en-US" sz="3000" b="0" i="0" kern="1200" dirty="0">
            <a:latin typeface="Calibri"/>
            <a:ea typeface="+mn-ea"/>
            <a:cs typeface="+mn-cs"/>
          </a:endParaRPr>
        </a:p>
      </dsp:txBody>
      <dsp:txXfrm>
        <a:off x="3737" y="0"/>
        <a:ext cx="3595241" cy="658368"/>
      </dsp:txXfrm>
    </dsp:sp>
    <dsp:sp modelId="{0998733F-64A8-471B-A050-76F6CC27E723}">
      <dsp:nvSpPr>
        <dsp:cNvPr id="0" name=""/>
        <dsp:cNvSpPr/>
      </dsp:nvSpPr>
      <dsp:spPr>
        <a:xfrm>
          <a:off x="363261" y="659010"/>
          <a:ext cx="2876192" cy="6616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66675" rIns="88900" bIns="66675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i="0" kern="1200" dirty="0" smtClean="0">
              <a:latin typeface="Calibri"/>
              <a:ea typeface="+mn-ea"/>
              <a:cs typeface="+mn-cs"/>
            </a:rPr>
            <a:t>Control </a:t>
          </a:r>
          <a:endParaRPr lang="en-US" sz="3500" b="0" i="0" kern="1200" dirty="0">
            <a:latin typeface="Calibri"/>
            <a:ea typeface="+mn-ea"/>
            <a:cs typeface="+mn-cs"/>
          </a:endParaRPr>
        </a:p>
      </dsp:txBody>
      <dsp:txXfrm>
        <a:off x="382641" y="678390"/>
        <a:ext cx="2837432" cy="622929"/>
      </dsp:txXfrm>
    </dsp:sp>
    <dsp:sp modelId="{21D8C909-779F-4D53-8904-189434911EC9}">
      <dsp:nvSpPr>
        <dsp:cNvPr id="0" name=""/>
        <dsp:cNvSpPr/>
      </dsp:nvSpPr>
      <dsp:spPr>
        <a:xfrm>
          <a:off x="326647" y="1416184"/>
          <a:ext cx="2876192" cy="661689"/>
        </a:xfrm>
        <a:prstGeom prst="roundRect">
          <a:avLst>
            <a:gd name="adj" fmla="val 10000"/>
          </a:avLst>
        </a:prstGeom>
        <a:solidFill>
          <a:schemeClr val="accent4">
            <a:hueOff val="3137771"/>
            <a:satOff val="-7759"/>
            <a:lumOff val="-4118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66675" rIns="88900" bIns="66675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i="0" kern="1200" dirty="0" err="1" smtClean="0">
              <a:latin typeface="Calibri"/>
              <a:ea typeface="+mn-ea"/>
              <a:cs typeface="+mn-cs"/>
            </a:rPr>
            <a:t>Conocimiento</a:t>
          </a:r>
          <a:endParaRPr lang="en-US" sz="3500" b="0" i="0" kern="1200" dirty="0" smtClean="0">
            <a:latin typeface="Calibri"/>
            <a:ea typeface="+mn-ea"/>
            <a:cs typeface="+mn-cs"/>
          </a:endParaRPr>
        </a:p>
      </dsp:txBody>
      <dsp:txXfrm>
        <a:off x="346027" y="1435564"/>
        <a:ext cx="2837432" cy="622929"/>
      </dsp:txXfrm>
    </dsp:sp>
    <dsp:sp modelId="{8ABC84C5-B2FD-4E58-B0F3-799738DCC4CE}">
      <dsp:nvSpPr>
        <dsp:cNvPr id="0" name=""/>
        <dsp:cNvSpPr/>
      </dsp:nvSpPr>
      <dsp:spPr>
        <a:xfrm>
          <a:off x="3868621" y="0"/>
          <a:ext cx="3595241" cy="2194560"/>
        </a:xfrm>
        <a:prstGeom prst="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 err="1" smtClean="0">
              <a:latin typeface="Calibri"/>
              <a:ea typeface="+mn-ea"/>
              <a:cs typeface="+mn-cs"/>
            </a:rPr>
            <a:t>Contratar</a:t>
          </a:r>
          <a:endParaRPr lang="en-US" sz="3000" b="0" i="0" kern="1200" dirty="0">
            <a:latin typeface="Calibri"/>
            <a:ea typeface="+mn-ea"/>
            <a:cs typeface="+mn-cs"/>
          </a:endParaRPr>
        </a:p>
      </dsp:txBody>
      <dsp:txXfrm>
        <a:off x="3868621" y="0"/>
        <a:ext cx="3595241" cy="658368"/>
      </dsp:txXfrm>
    </dsp:sp>
    <dsp:sp modelId="{1E33D65A-3A90-4426-85FC-976341DBAA0C}">
      <dsp:nvSpPr>
        <dsp:cNvPr id="0" name=""/>
        <dsp:cNvSpPr/>
      </dsp:nvSpPr>
      <dsp:spPr>
        <a:xfrm>
          <a:off x="4228145" y="659010"/>
          <a:ext cx="2876192" cy="661689"/>
        </a:xfrm>
        <a:prstGeom prst="roundRect">
          <a:avLst>
            <a:gd name="adj" fmla="val 10000"/>
          </a:avLst>
        </a:prstGeom>
        <a:solidFill>
          <a:schemeClr val="accent4">
            <a:hueOff val="6275542"/>
            <a:satOff val="-15517"/>
            <a:lumOff val="-823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66675" rIns="88900" bIns="66675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i="0" kern="1200" dirty="0" smtClean="0">
              <a:latin typeface="Calibri"/>
              <a:ea typeface="+mn-ea"/>
              <a:cs typeface="+mn-cs"/>
            </a:rPr>
            <a:t>Auditoria</a:t>
          </a:r>
          <a:endParaRPr lang="en-US" sz="3500" b="0" i="0" kern="1200" dirty="0">
            <a:latin typeface="Calibri"/>
            <a:ea typeface="+mn-ea"/>
            <a:cs typeface="+mn-cs"/>
          </a:endParaRPr>
        </a:p>
      </dsp:txBody>
      <dsp:txXfrm>
        <a:off x="4247525" y="678390"/>
        <a:ext cx="2837432" cy="622929"/>
      </dsp:txXfrm>
    </dsp:sp>
    <dsp:sp modelId="{2A92C2E5-671A-4110-8CC1-DF9A01F1D84F}">
      <dsp:nvSpPr>
        <dsp:cNvPr id="0" name=""/>
        <dsp:cNvSpPr/>
      </dsp:nvSpPr>
      <dsp:spPr>
        <a:xfrm>
          <a:off x="4228145" y="1422499"/>
          <a:ext cx="2876192" cy="661689"/>
        </a:xfrm>
        <a:prstGeom prst="roundRect">
          <a:avLst>
            <a:gd name="adj" fmla="val 10000"/>
          </a:avLst>
        </a:prstGeom>
        <a:solidFill>
          <a:schemeClr val="accent4">
            <a:hueOff val="9413312"/>
            <a:satOff val="-23276"/>
            <a:lumOff val="-12353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66675" rIns="88900" bIns="66675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i="0" kern="1200" dirty="0" smtClean="0">
              <a:latin typeface="Calibri"/>
              <a:ea typeface="+mn-ea"/>
              <a:cs typeface="+mn-cs"/>
            </a:rPr>
            <a:t>Gest. </a:t>
          </a:r>
          <a:r>
            <a:rPr lang="en-US" sz="3500" b="0" i="0" kern="1200" dirty="0" err="1" smtClean="0">
              <a:latin typeface="Calibri"/>
              <a:ea typeface="+mn-ea"/>
              <a:cs typeface="+mn-cs"/>
            </a:rPr>
            <a:t>Cambio</a:t>
          </a:r>
          <a:endParaRPr lang="en-US" sz="3500" b="0" i="0" kern="1200" dirty="0">
            <a:latin typeface="Calibri"/>
            <a:ea typeface="+mn-ea"/>
            <a:cs typeface="+mn-cs"/>
          </a:endParaRPr>
        </a:p>
      </dsp:txBody>
      <dsp:txXfrm>
        <a:off x="4247525" y="1441879"/>
        <a:ext cx="2837432" cy="6229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15454-4A9D-4DE7-A957-28B04CE83286}">
      <dsp:nvSpPr>
        <dsp:cNvPr id="0" name=""/>
        <dsp:cNvSpPr/>
      </dsp:nvSpPr>
      <dsp:spPr>
        <a:xfrm>
          <a:off x="0" y="0"/>
          <a:ext cx="7467600" cy="219456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 err="1" smtClean="0">
              <a:latin typeface="Calibri"/>
              <a:ea typeface="+mn-ea"/>
              <a:cs typeface="+mn-cs"/>
            </a:rPr>
            <a:t>Forja</a:t>
          </a:r>
          <a:r>
            <a:rPr lang="en-US" sz="2200" b="0" i="0" kern="1200" dirty="0" smtClean="0">
              <a:latin typeface="Calibri"/>
              <a:ea typeface="+mn-ea"/>
              <a:cs typeface="+mn-cs"/>
            </a:rPr>
            <a:t> - </a:t>
          </a:r>
          <a:r>
            <a:rPr lang="en-US" sz="2200" b="0" i="0" kern="1200" dirty="0" err="1" smtClean="0">
              <a:latin typeface="Calibri"/>
              <a:ea typeface="+mn-ea"/>
              <a:cs typeface="+mn-cs"/>
            </a:rPr>
            <a:t>repositorio</a:t>
          </a:r>
          <a:endParaRPr lang="en-US" sz="2200" b="0" i="0" kern="1200" dirty="0">
            <a:latin typeface="Calibri"/>
            <a:ea typeface="+mn-ea"/>
            <a:cs typeface="+mn-cs"/>
          </a:endParaRPr>
        </a:p>
      </dsp:txBody>
      <dsp:txXfrm>
        <a:off x="0" y="0"/>
        <a:ext cx="7467600" cy="658368"/>
      </dsp:txXfrm>
    </dsp:sp>
    <dsp:sp modelId="{C9361229-3672-4981-8585-42F0F1091DCF}">
      <dsp:nvSpPr>
        <dsp:cNvPr id="0" name=""/>
        <dsp:cNvSpPr/>
      </dsp:nvSpPr>
      <dsp:spPr>
        <a:xfrm>
          <a:off x="565446" y="659016"/>
          <a:ext cx="6336706" cy="142516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 err="1" smtClean="0">
              <a:latin typeface="Calibri"/>
              <a:ea typeface="+mn-ea"/>
              <a:cs typeface="+mn-cs"/>
            </a:rPr>
            <a:t>Conocimiento</a:t>
          </a:r>
          <a:r>
            <a:rPr lang="en-US" sz="2200" b="0" i="0" kern="1200" dirty="0" smtClean="0">
              <a:latin typeface="Calibri"/>
              <a:ea typeface="+mn-ea"/>
              <a:cs typeface="+mn-cs"/>
            </a:rPr>
            <a:t> </a:t>
          </a:r>
          <a:r>
            <a:rPr lang="en-US" sz="2200" b="0" i="0" kern="1200" dirty="0" err="1" smtClean="0">
              <a:latin typeface="Calibri"/>
              <a:ea typeface="+mn-ea"/>
              <a:cs typeface="+mn-cs"/>
            </a:rPr>
            <a:t>compartido</a:t>
          </a:r>
          <a:endParaRPr lang="en-US" sz="2200" b="0" i="0" kern="1200" dirty="0" smtClean="0">
            <a:latin typeface="Calibri"/>
            <a:ea typeface="+mn-ea"/>
            <a:cs typeface="+mn-cs"/>
          </a:endParaRPr>
        </a:p>
      </dsp:txBody>
      <dsp:txXfrm>
        <a:off x="607188" y="700758"/>
        <a:ext cx="6253222" cy="13416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E58F3-FDB8-4877-B580-144B390AC401}">
      <dsp:nvSpPr>
        <dsp:cNvPr id="0" name=""/>
        <dsp:cNvSpPr/>
      </dsp:nvSpPr>
      <dsp:spPr>
        <a:xfrm>
          <a:off x="911" y="0"/>
          <a:ext cx="2370087" cy="2194560"/>
        </a:xfrm>
        <a:prstGeom prst="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 err="1" smtClean="0">
              <a:latin typeface="Calibri"/>
              <a:ea typeface="+mn-ea"/>
              <a:cs typeface="+mn-cs"/>
            </a:rPr>
            <a:t>Netconf</a:t>
          </a:r>
          <a:endParaRPr lang="en-US" sz="2500" b="0" i="0" kern="1200" dirty="0">
            <a:latin typeface="Calibri"/>
            <a:ea typeface="+mn-ea"/>
            <a:cs typeface="+mn-cs"/>
          </a:endParaRPr>
        </a:p>
      </dsp:txBody>
      <dsp:txXfrm>
        <a:off x="911" y="0"/>
        <a:ext cx="2370087" cy="658368"/>
      </dsp:txXfrm>
    </dsp:sp>
    <dsp:sp modelId="{0998733F-64A8-471B-A050-76F6CC27E723}">
      <dsp:nvSpPr>
        <dsp:cNvPr id="0" name=""/>
        <dsp:cNvSpPr/>
      </dsp:nvSpPr>
      <dsp:spPr>
        <a:xfrm>
          <a:off x="237920" y="659010"/>
          <a:ext cx="1896070" cy="6616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smtClean="0">
              <a:latin typeface="Calibri"/>
              <a:ea typeface="+mn-ea"/>
              <a:cs typeface="+mn-cs"/>
            </a:rPr>
            <a:t>Leer MACs, IPs</a:t>
          </a:r>
          <a:endParaRPr lang="en-US" sz="1600" b="0" i="0" kern="1200" dirty="0">
            <a:latin typeface="Calibri"/>
            <a:ea typeface="+mn-ea"/>
            <a:cs typeface="+mn-cs"/>
          </a:endParaRPr>
        </a:p>
      </dsp:txBody>
      <dsp:txXfrm>
        <a:off x="257300" y="678390"/>
        <a:ext cx="1857310" cy="622929"/>
      </dsp:txXfrm>
    </dsp:sp>
    <dsp:sp modelId="{21D8C909-779F-4D53-8904-189434911EC9}">
      <dsp:nvSpPr>
        <dsp:cNvPr id="0" name=""/>
        <dsp:cNvSpPr/>
      </dsp:nvSpPr>
      <dsp:spPr>
        <a:xfrm>
          <a:off x="213783" y="1416184"/>
          <a:ext cx="1896070" cy="661689"/>
        </a:xfrm>
        <a:prstGeom prst="roundRect">
          <a:avLst>
            <a:gd name="adj" fmla="val 10000"/>
          </a:avLst>
        </a:prstGeom>
        <a:solidFill>
          <a:schemeClr val="accent4">
            <a:hueOff val="1882662"/>
            <a:satOff val="-4655"/>
            <a:lumOff val="-2471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 err="1" smtClean="0">
              <a:latin typeface="Calibri"/>
              <a:ea typeface="+mn-ea"/>
              <a:cs typeface="+mn-cs"/>
            </a:rPr>
            <a:t>Asignar</a:t>
          </a:r>
          <a:r>
            <a:rPr lang="en-US" sz="1600" b="0" i="0" kern="1200" dirty="0" smtClean="0">
              <a:latin typeface="Calibri"/>
              <a:ea typeface="+mn-ea"/>
              <a:cs typeface="+mn-cs"/>
            </a:rPr>
            <a:t> </a:t>
          </a:r>
          <a:endParaRPr lang="en-US" sz="1600" b="0" i="0" kern="1200" dirty="0" smtClean="0">
            <a:latin typeface="Calibri"/>
            <a:ea typeface="+mn-ea"/>
            <a:cs typeface="+mn-cs"/>
          </a:endParaRP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 smtClean="0">
              <a:latin typeface="Calibri"/>
              <a:ea typeface="+mn-ea"/>
              <a:cs typeface="+mn-cs"/>
            </a:rPr>
            <a:t>Puerto&lt;-&gt;MAC</a:t>
          </a:r>
          <a:r>
            <a:rPr lang="en-US" sz="1600" b="0" i="0" kern="1200" dirty="0" smtClean="0">
              <a:latin typeface="Calibri"/>
              <a:ea typeface="+mn-ea"/>
              <a:cs typeface="+mn-cs"/>
            </a:rPr>
            <a:t>&lt;-&gt;IP</a:t>
          </a:r>
          <a:endParaRPr lang="en-US" sz="1600" b="0" i="0" kern="1200" dirty="0">
            <a:latin typeface="Calibri"/>
            <a:ea typeface="+mn-ea"/>
            <a:cs typeface="+mn-cs"/>
          </a:endParaRPr>
        </a:p>
      </dsp:txBody>
      <dsp:txXfrm>
        <a:off x="233163" y="1435564"/>
        <a:ext cx="1857310" cy="622929"/>
      </dsp:txXfrm>
    </dsp:sp>
    <dsp:sp modelId="{E21C624C-5D0C-48F8-BDEA-AFE3F85B97A1}">
      <dsp:nvSpPr>
        <dsp:cNvPr id="0" name=""/>
        <dsp:cNvSpPr/>
      </dsp:nvSpPr>
      <dsp:spPr>
        <a:xfrm>
          <a:off x="2548756" y="0"/>
          <a:ext cx="2370087" cy="2194560"/>
        </a:xfrm>
        <a:prstGeom prst="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 smtClean="0">
              <a:latin typeface="Calibri"/>
              <a:ea typeface="+mn-ea"/>
              <a:cs typeface="+mn-cs"/>
            </a:rPr>
            <a:t>P. </a:t>
          </a:r>
          <a:r>
            <a:rPr lang="en-US" sz="2500" b="0" i="0" kern="1200" dirty="0" err="1" smtClean="0">
              <a:latin typeface="Calibri"/>
              <a:ea typeface="+mn-ea"/>
              <a:cs typeface="+mn-cs"/>
            </a:rPr>
            <a:t>Comunicación</a:t>
          </a:r>
          <a:endParaRPr lang="en-US" sz="2500" b="0" i="0" kern="1200" dirty="0">
            <a:latin typeface="Calibri"/>
            <a:ea typeface="+mn-ea"/>
            <a:cs typeface="+mn-cs"/>
          </a:endParaRPr>
        </a:p>
      </dsp:txBody>
      <dsp:txXfrm>
        <a:off x="2548756" y="0"/>
        <a:ext cx="2370087" cy="658368"/>
      </dsp:txXfrm>
    </dsp:sp>
    <dsp:sp modelId="{000F028C-315F-4772-8902-492B1F5C9A4F}">
      <dsp:nvSpPr>
        <dsp:cNvPr id="0" name=""/>
        <dsp:cNvSpPr/>
      </dsp:nvSpPr>
      <dsp:spPr>
        <a:xfrm>
          <a:off x="2785764" y="659010"/>
          <a:ext cx="1896070" cy="661689"/>
        </a:xfrm>
        <a:prstGeom prst="roundRect">
          <a:avLst>
            <a:gd name="adj" fmla="val 10000"/>
          </a:avLst>
        </a:prstGeom>
        <a:solidFill>
          <a:schemeClr val="accent4">
            <a:hueOff val="3765325"/>
            <a:satOff val="-9310"/>
            <a:lumOff val="-4941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 err="1" smtClean="0">
              <a:latin typeface="Calibri"/>
              <a:ea typeface="+mn-ea"/>
              <a:cs typeface="+mn-cs"/>
            </a:rPr>
            <a:t>Cambio</a:t>
          </a:r>
          <a:r>
            <a:rPr lang="en-US" sz="1600" b="0" i="0" kern="1200" dirty="0" smtClean="0">
              <a:latin typeface="Calibri"/>
              <a:ea typeface="+mn-ea"/>
              <a:cs typeface="+mn-cs"/>
            </a:rPr>
            <a:t> de </a:t>
          </a:r>
          <a:r>
            <a:rPr lang="en-US" sz="1600" b="0" i="0" kern="1200" dirty="0" err="1" smtClean="0">
              <a:latin typeface="Calibri"/>
              <a:ea typeface="+mn-ea"/>
              <a:cs typeface="+mn-cs"/>
            </a:rPr>
            <a:t>passwd</a:t>
          </a:r>
          <a:r>
            <a:rPr lang="en-US" sz="1600" b="0" i="0" kern="1200" dirty="0" smtClean="0">
              <a:latin typeface="Calibri"/>
              <a:ea typeface="+mn-ea"/>
              <a:cs typeface="+mn-cs"/>
            </a:rPr>
            <a:t> LOPD</a:t>
          </a:r>
          <a:endParaRPr lang="en-US" sz="1600" b="0" i="0" kern="1200" dirty="0">
            <a:latin typeface="Calibri"/>
            <a:ea typeface="+mn-ea"/>
            <a:cs typeface="+mn-cs"/>
          </a:endParaRPr>
        </a:p>
      </dsp:txBody>
      <dsp:txXfrm>
        <a:off x="2805144" y="678390"/>
        <a:ext cx="1857310" cy="622929"/>
      </dsp:txXfrm>
    </dsp:sp>
    <dsp:sp modelId="{CC19EA79-0F34-4EDE-A239-6C30F28D207A}">
      <dsp:nvSpPr>
        <dsp:cNvPr id="0" name=""/>
        <dsp:cNvSpPr/>
      </dsp:nvSpPr>
      <dsp:spPr>
        <a:xfrm>
          <a:off x="2785764" y="1422499"/>
          <a:ext cx="1896070" cy="661689"/>
        </a:xfrm>
        <a:prstGeom prst="roundRect">
          <a:avLst>
            <a:gd name="adj" fmla="val 10000"/>
          </a:avLst>
        </a:prstGeom>
        <a:solidFill>
          <a:schemeClr val="accent4">
            <a:hueOff val="5647988"/>
            <a:satOff val="-13966"/>
            <a:lumOff val="-7412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 err="1" smtClean="0">
              <a:latin typeface="Calibri"/>
              <a:ea typeface="+mn-ea"/>
              <a:cs typeface="+mn-cs"/>
            </a:rPr>
            <a:t>Evitar</a:t>
          </a:r>
          <a:r>
            <a:rPr lang="en-US" sz="1600" b="0" i="0" kern="1200" dirty="0" smtClean="0">
              <a:latin typeface="Calibri"/>
              <a:ea typeface="+mn-ea"/>
              <a:cs typeface="+mn-cs"/>
            </a:rPr>
            <a:t> </a:t>
          </a:r>
          <a:r>
            <a:rPr lang="en-US" sz="1600" b="0" i="0" kern="1200" dirty="0" err="1" smtClean="0">
              <a:latin typeface="Calibri"/>
              <a:ea typeface="+mn-ea"/>
              <a:cs typeface="+mn-cs"/>
            </a:rPr>
            <a:t>movilidad</a:t>
          </a:r>
          <a:r>
            <a:rPr lang="en-US" sz="1600" b="0" i="0" kern="1200" dirty="0" smtClean="0">
              <a:latin typeface="Calibri"/>
              <a:ea typeface="+mn-ea"/>
              <a:cs typeface="+mn-cs"/>
            </a:rPr>
            <a:t> </a:t>
          </a:r>
          <a:r>
            <a:rPr lang="en-US" sz="1600" b="0" i="0" kern="1200" dirty="0" err="1" smtClean="0">
              <a:latin typeface="Calibri"/>
              <a:ea typeface="+mn-ea"/>
              <a:cs typeface="+mn-cs"/>
            </a:rPr>
            <a:t>equipos</a:t>
          </a:r>
          <a:endParaRPr lang="en-US" sz="1600" b="0" i="0" kern="1200" dirty="0">
            <a:latin typeface="Calibri"/>
            <a:ea typeface="+mn-ea"/>
            <a:cs typeface="+mn-cs"/>
          </a:endParaRPr>
        </a:p>
      </dsp:txBody>
      <dsp:txXfrm>
        <a:off x="2805144" y="1441879"/>
        <a:ext cx="1857310" cy="622929"/>
      </dsp:txXfrm>
    </dsp:sp>
    <dsp:sp modelId="{8ABC84C5-B2FD-4E58-B0F3-799738DCC4CE}">
      <dsp:nvSpPr>
        <dsp:cNvPr id="0" name=""/>
        <dsp:cNvSpPr/>
      </dsp:nvSpPr>
      <dsp:spPr>
        <a:xfrm>
          <a:off x="5096600" y="0"/>
          <a:ext cx="2370087" cy="2194560"/>
        </a:xfrm>
        <a:prstGeom prst="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 smtClean="0">
              <a:latin typeface="Calibri"/>
              <a:ea typeface="+mn-ea"/>
              <a:cs typeface="+mn-cs"/>
            </a:rPr>
            <a:t>P. </a:t>
          </a:r>
          <a:r>
            <a:rPr lang="en-US" sz="2500" b="0" i="0" kern="1200" dirty="0" err="1" smtClean="0">
              <a:latin typeface="Calibri"/>
              <a:ea typeface="+mn-ea"/>
              <a:cs typeface="+mn-cs"/>
            </a:rPr>
            <a:t>Comunicación</a:t>
          </a:r>
          <a:endParaRPr lang="en-US" sz="2500" b="0" i="0" kern="1200" dirty="0">
            <a:latin typeface="Calibri"/>
            <a:ea typeface="+mn-ea"/>
            <a:cs typeface="+mn-cs"/>
          </a:endParaRPr>
        </a:p>
      </dsp:txBody>
      <dsp:txXfrm>
        <a:off x="5096600" y="0"/>
        <a:ext cx="2370087" cy="658368"/>
      </dsp:txXfrm>
    </dsp:sp>
    <dsp:sp modelId="{1E33D65A-3A90-4426-85FC-976341DBAA0C}">
      <dsp:nvSpPr>
        <dsp:cNvPr id="0" name=""/>
        <dsp:cNvSpPr/>
      </dsp:nvSpPr>
      <dsp:spPr>
        <a:xfrm>
          <a:off x="5333609" y="659010"/>
          <a:ext cx="1896070" cy="661689"/>
        </a:xfrm>
        <a:prstGeom prst="roundRect">
          <a:avLst>
            <a:gd name="adj" fmla="val 10000"/>
          </a:avLst>
        </a:prstGeom>
        <a:solidFill>
          <a:schemeClr val="accent4">
            <a:hueOff val="7530650"/>
            <a:satOff val="-18621"/>
            <a:lumOff val="-9882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 err="1" smtClean="0">
              <a:latin typeface="Calibri"/>
              <a:ea typeface="+mn-ea"/>
              <a:cs typeface="+mn-cs"/>
            </a:rPr>
            <a:t>Motivo</a:t>
          </a:r>
          <a:r>
            <a:rPr lang="en-US" sz="1600" b="0" i="0" kern="1200" dirty="0" smtClean="0">
              <a:latin typeface="Calibri"/>
              <a:ea typeface="+mn-ea"/>
              <a:cs typeface="+mn-cs"/>
            </a:rPr>
            <a:t> de </a:t>
          </a:r>
          <a:r>
            <a:rPr lang="en-US" sz="1600" b="0" i="0" kern="1200" dirty="0" err="1" smtClean="0">
              <a:latin typeface="Calibri"/>
              <a:ea typeface="+mn-ea"/>
              <a:cs typeface="+mn-cs"/>
            </a:rPr>
            <a:t>cuarentena</a:t>
          </a:r>
          <a:endParaRPr lang="en-US" sz="1600" b="0" i="0" kern="1200" dirty="0">
            <a:latin typeface="Calibri"/>
            <a:ea typeface="+mn-ea"/>
            <a:cs typeface="+mn-cs"/>
          </a:endParaRPr>
        </a:p>
      </dsp:txBody>
      <dsp:txXfrm>
        <a:off x="5352989" y="678390"/>
        <a:ext cx="1857310" cy="622929"/>
      </dsp:txXfrm>
    </dsp:sp>
    <dsp:sp modelId="{2A92C2E5-671A-4110-8CC1-DF9A01F1D84F}">
      <dsp:nvSpPr>
        <dsp:cNvPr id="0" name=""/>
        <dsp:cNvSpPr/>
      </dsp:nvSpPr>
      <dsp:spPr>
        <a:xfrm>
          <a:off x="5333609" y="1422499"/>
          <a:ext cx="1896070" cy="661689"/>
        </a:xfrm>
        <a:prstGeom prst="roundRect">
          <a:avLst>
            <a:gd name="adj" fmla="val 10000"/>
          </a:avLst>
        </a:prstGeom>
        <a:solidFill>
          <a:schemeClr val="accent4">
            <a:hueOff val="9413312"/>
            <a:satOff val="-23276"/>
            <a:lumOff val="-12353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 err="1" smtClean="0">
              <a:latin typeface="Calibri"/>
              <a:ea typeface="+mn-ea"/>
              <a:cs typeface="+mn-cs"/>
            </a:rPr>
            <a:t>Instalar</a:t>
          </a:r>
          <a:r>
            <a:rPr lang="en-US" sz="1600" b="0" i="0" kern="1200" dirty="0" smtClean="0">
              <a:latin typeface="Calibri"/>
              <a:ea typeface="+mn-ea"/>
              <a:cs typeface="+mn-cs"/>
            </a:rPr>
            <a:t> Software</a:t>
          </a:r>
          <a:endParaRPr lang="en-US" sz="1600" b="0" i="0" kern="1200" dirty="0">
            <a:latin typeface="Calibri"/>
            <a:ea typeface="+mn-ea"/>
            <a:cs typeface="+mn-cs"/>
          </a:endParaRPr>
        </a:p>
      </dsp:txBody>
      <dsp:txXfrm>
        <a:off x="5352989" y="1441879"/>
        <a:ext cx="1857310" cy="6229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15454-4A9D-4DE7-A957-28B04CE83286}">
      <dsp:nvSpPr>
        <dsp:cNvPr id="0" name=""/>
        <dsp:cNvSpPr/>
      </dsp:nvSpPr>
      <dsp:spPr>
        <a:xfrm>
          <a:off x="0" y="0"/>
          <a:ext cx="7460307" cy="219456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 smtClean="0">
              <a:latin typeface="Calibri"/>
              <a:ea typeface="+mn-ea"/>
              <a:cs typeface="+mn-cs"/>
            </a:rPr>
            <a:t>P. </a:t>
          </a:r>
          <a:r>
            <a:rPr lang="en-US" sz="2200" b="0" i="0" kern="1200" dirty="0" err="1" smtClean="0">
              <a:latin typeface="Calibri"/>
              <a:ea typeface="+mn-ea"/>
              <a:cs typeface="+mn-cs"/>
            </a:rPr>
            <a:t>Administración</a:t>
          </a:r>
          <a:endParaRPr lang="en-US" sz="2200" b="0" i="0" kern="1200" dirty="0">
            <a:latin typeface="Calibri"/>
            <a:ea typeface="+mn-ea"/>
            <a:cs typeface="+mn-cs"/>
          </a:endParaRPr>
        </a:p>
      </dsp:txBody>
      <dsp:txXfrm>
        <a:off x="0" y="0"/>
        <a:ext cx="7460307" cy="658368"/>
      </dsp:txXfrm>
    </dsp:sp>
    <dsp:sp modelId="{C9361229-3672-4981-8585-42F0F1091DCF}">
      <dsp:nvSpPr>
        <dsp:cNvPr id="0" name=""/>
        <dsp:cNvSpPr/>
      </dsp:nvSpPr>
      <dsp:spPr>
        <a:xfrm>
          <a:off x="568540" y="659016"/>
          <a:ext cx="6330518" cy="142516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 smtClean="0">
              <a:latin typeface="Calibri"/>
              <a:ea typeface="+mn-ea"/>
              <a:cs typeface="+mn-cs"/>
            </a:rPr>
            <a:t>Saber en </a:t>
          </a:r>
          <a:r>
            <a:rPr lang="en-US" sz="2200" b="0" i="0" kern="1200" dirty="0" err="1" smtClean="0">
              <a:latin typeface="Calibri"/>
              <a:ea typeface="+mn-ea"/>
              <a:cs typeface="+mn-cs"/>
            </a:rPr>
            <a:t>tiempo</a:t>
          </a:r>
          <a:r>
            <a:rPr lang="en-US" sz="2200" b="0" i="0" kern="1200" dirty="0" smtClean="0">
              <a:latin typeface="Calibri"/>
              <a:ea typeface="+mn-ea"/>
              <a:cs typeface="+mn-cs"/>
            </a:rPr>
            <a:t> real la </a:t>
          </a:r>
          <a:r>
            <a:rPr lang="en-US" sz="2200" b="0" i="0" kern="1200" dirty="0" err="1" smtClean="0">
              <a:latin typeface="Calibri"/>
              <a:ea typeface="+mn-ea"/>
              <a:cs typeface="+mn-cs"/>
            </a:rPr>
            <a:t>asociación</a:t>
          </a:r>
          <a:r>
            <a:rPr lang="en-US" sz="2200" b="0" i="0" kern="1200" dirty="0" smtClean="0">
              <a:latin typeface="Calibri"/>
              <a:ea typeface="+mn-ea"/>
              <a:cs typeface="+mn-cs"/>
            </a:rPr>
            <a:t>:</a:t>
          </a:r>
        </a:p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 err="1" smtClean="0">
              <a:latin typeface="Calibri"/>
              <a:ea typeface="+mn-ea"/>
              <a:cs typeface="+mn-cs"/>
            </a:rPr>
            <a:t>Fecha</a:t>
          </a:r>
          <a:r>
            <a:rPr lang="en-US" sz="2200" b="0" i="0" kern="1200" dirty="0" smtClean="0">
              <a:latin typeface="Calibri"/>
              <a:ea typeface="+mn-ea"/>
              <a:cs typeface="+mn-cs"/>
            </a:rPr>
            <a:t>-</a:t>
          </a:r>
          <a:r>
            <a:rPr lang="en-US" sz="2200" b="0" i="0" kern="1200" dirty="0" err="1" smtClean="0">
              <a:latin typeface="Calibri"/>
              <a:ea typeface="+mn-ea"/>
              <a:cs typeface="+mn-cs"/>
            </a:rPr>
            <a:t>hora</a:t>
          </a:r>
          <a:r>
            <a:rPr lang="en-US" sz="2200" b="0" i="0" kern="1200" dirty="0" smtClean="0">
              <a:latin typeface="Calibri"/>
              <a:ea typeface="+mn-ea"/>
              <a:cs typeface="+mn-cs"/>
            </a:rPr>
            <a:t>-IP-MAC-VLAN-</a:t>
          </a:r>
          <a:r>
            <a:rPr lang="en-US" sz="2200" b="0" i="0" kern="1200" dirty="0" err="1" smtClean="0">
              <a:latin typeface="Calibri"/>
              <a:ea typeface="+mn-ea"/>
              <a:cs typeface="+mn-cs"/>
            </a:rPr>
            <a:t>puerto</a:t>
          </a:r>
          <a:r>
            <a:rPr lang="en-US" sz="2200" b="0" i="0" kern="1200" dirty="0" smtClean="0">
              <a:latin typeface="Calibri"/>
              <a:ea typeface="+mn-ea"/>
              <a:cs typeface="+mn-cs"/>
            </a:rPr>
            <a:t>-SW-</a:t>
          </a:r>
          <a:r>
            <a:rPr lang="en-US" sz="2200" b="0" i="0" kern="1200" dirty="0" err="1" smtClean="0">
              <a:latin typeface="Calibri"/>
              <a:ea typeface="+mn-ea"/>
              <a:cs typeface="+mn-cs"/>
            </a:rPr>
            <a:t>roseta</a:t>
          </a:r>
          <a:r>
            <a:rPr lang="en-US" sz="2200" b="0" i="0" kern="1200" dirty="0" smtClean="0">
              <a:latin typeface="Calibri"/>
              <a:ea typeface="+mn-ea"/>
              <a:cs typeface="+mn-cs"/>
            </a:rPr>
            <a:t>-</a:t>
          </a:r>
          <a:r>
            <a:rPr lang="en-US" sz="2200" b="0" i="0" kern="1200" dirty="0" err="1" smtClean="0">
              <a:latin typeface="Calibri"/>
              <a:ea typeface="+mn-ea"/>
              <a:cs typeface="+mn-cs"/>
            </a:rPr>
            <a:t>usuario</a:t>
          </a:r>
          <a:endParaRPr lang="en-US" sz="2200" b="0" i="0" kern="1200" dirty="0" smtClean="0">
            <a:latin typeface="Calibri"/>
            <a:ea typeface="+mn-ea"/>
            <a:cs typeface="+mn-cs"/>
          </a:endParaRPr>
        </a:p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 smtClean="0">
              <a:latin typeface="Calibri"/>
              <a:ea typeface="+mn-ea"/>
              <a:cs typeface="+mn-cs"/>
            </a:rPr>
            <a:t>Y </a:t>
          </a:r>
          <a:r>
            <a:rPr lang="en-US" sz="2200" b="0" i="0" kern="1200" dirty="0" err="1" smtClean="0">
              <a:latin typeface="Calibri"/>
              <a:ea typeface="+mn-ea"/>
              <a:cs typeface="+mn-cs"/>
            </a:rPr>
            <a:t>poder</a:t>
          </a:r>
          <a:r>
            <a:rPr lang="en-US" sz="2200" b="0" i="0" kern="1200" dirty="0" smtClean="0">
              <a:latin typeface="Calibri"/>
              <a:ea typeface="+mn-ea"/>
              <a:cs typeface="+mn-cs"/>
            </a:rPr>
            <a:t> </a:t>
          </a:r>
          <a:r>
            <a:rPr lang="en-US" sz="2200" b="0" i="0" kern="1200" dirty="0" err="1" smtClean="0">
              <a:latin typeface="Calibri"/>
              <a:ea typeface="+mn-ea"/>
              <a:cs typeface="+mn-cs"/>
            </a:rPr>
            <a:t>sacarlo</a:t>
          </a:r>
          <a:r>
            <a:rPr lang="en-US" sz="2200" b="0" i="0" kern="1200" dirty="0" smtClean="0">
              <a:latin typeface="Calibri"/>
              <a:ea typeface="+mn-ea"/>
              <a:cs typeface="+mn-cs"/>
            </a:rPr>
            <a:t> de la red manual o </a:t>
          </a:r>
          <a:r>
            <a:rPr lang="en-US" sz="2200" b="0" i="0" kern="1200" dirty="0" err="1" smtClean="0">
              <a:latin typeface="Calibri"/>
              <a:ea typeface="+mn-ea"/>
              <a:cs typeface="+mn-cs"/>
            </a:rPr>
            <a:t>automáticamente</a:t>
          </a:r>
          <a:endParaRPr lang="en-US" sz="2200" b="0" i="0" kern="1200" dirty="0">
            <a:latin typeface="Calibri"/>
            <a:ea typeface="+mn-ea"/>
            <a:cs typeface="+mn-cs"/>
          </a:endParaRPr>
        </a:p>
      </dsp:txBody>
      <dsp:txXfrm>
        <a:off x="610282" y="700758"/>
        <a:ext cx="6247034" cy="13416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5208D-7F38-4ABB-9424-5BFF78DD7DB3}">
      <dsp:nvSpPr>
        <dsp:cNvPr id="0" name=""/>
        <dsp:cNvSpPr/>
      </dsp:nvSpPr>
      <dsp:spPr>
        <a:xfrm>
          <a:off x="3817" y="345281"/>
          <a:ext cx="1864518" cy="186451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9C46D-E7F9-4D43-8E49-6908B048DCFD}">
      <dsp:nvSpPr>
        <dsp:cNvPr id="0" name=""/>
        <dsp:cNvSpPr/>
      </dsp:nvSpPr>
      <dsp:spPr>
        <a:xfrm>
          <a:off x="3817" y="345281"/>
          <a:ext cx="186" cy="3729037"/>
        </a:xfrm>
        <a:prstGeom prst="line">
          <a:avLst/>
        </a:prstGeom>
        <a:noFill/>
        <a:ln w="2857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C88A6-6972-49D4-B586-4957AE28BF0D}">
      <dsp:nvSpPr>
        <dsp:cNvPr id="0" name=""/>
        <dsp:cNvSpPr/>
      </dsp:nvSpPr>
      <dsp:spPr>
        <a:xfrm>
          <a:off x="3817" y="2209800"/>
          <a:ext cx="1864518" cy="1864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b="0" i="0" kern="1200" dirty="0">
            <a:latin typeface="Calibri"/>
            <a:ea typeface="+mn-ea"/>
            <a:cs typeface="+mn-cs"/>
          </a:endParaRPr>
        </a:p>
      </dsp:txBody>
      <dsp:txXfrm>
        <a:off x="3817" y="2209800"/>
        <a:ext cx="1864518" cy="1864518"/>
      </dsp:txXfrm>
    </dsp:sp>
    <dsp:sp modelId="{92491E33-B517-48FE-8952-2DFB833452AD}">
      <dsp:nvSpPr>
        <dsp:cNvPr id="0" name=""/>
        <dsp:cNvSpPr/>
      </dsp:nvSpPr>
      <dsp:spPr>
        <a:xfrm>
          <a:off x="1868966" y="345281"/>
          <a:ext cx="1864518" cy="186451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68C7D-1786-4745-8F1F-C5A535399CB3}">
      <dsp:nvSpPr>
        <dsp:cNvPr id="0" name=""/>
        <dsp:cNvSpPr/>
      </dsp:nvSpPr>
      <dsp:spPr>
        <a:xfrm>
          <a:off x="1868966" y="345281"/>
          <a:ext cx="186" cy="3729037"/>
        </a:xfrm>
        <a:prstGeom prst="line">
          <a:avLst/>
        </a:prstGeom>
        <a:noFill/>
        <a:ln w="2857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C8449-4B00-43B7-97EB-235E13A60945}">
      <dsp:nvSpPr>
        <dsp:cNvPr id="0" name=""/>
        <dsp:cNvSpPr/>
      </dsp:nvSpPr>
      <dsp:spPr>
        <a:xfrm>
          <a:off x="1868966" y="2209800"/>
          <a:ext cx="1864518" cy="1864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0" i="0" kern="1200" dirty="0" smtClean="0">
              <a:latin typeface="Calibri"/>
              <a:ea typeface="+mn-ea"/>
              <a:cs typeface="+mn-cs"/>
            </a:rPr>
            <a:t>OPEN</a:t>
          </a:r>
          <a:endParaRPr lang="en-US" sz="5000" b="0" i="0" kern="1200" dirty="0">
            <a:latin typeface="Calibri"/>
            <a:ea typeface="+mn-ea"/>
            <a:cs typeface="+mn-cs"/>
          </a:endParaRPr>
        </a:p>
      </dsp:txBody>
      <dsp:txXfrm>
        <a:off x="1868966" y="2209800"/>
        <a:ext cx="1864518" cy="1864518"/>
      </dsp:txXfrm>
    </dsp:sp>
    <dsp:sp modelId="{3B858F1E-6206-46C5-BC20-8553249622B0}">
      <dsp:nvSpPr>
        <dsp:cNvPr id="0" name=""/>
        <dsp:cNvSpPr/>
      </dsp:nvSpPr>
      <dsp:spPr>
        <a:xfrm>
          <a:off x="3734115" y="345281"/>
          <a:ext cx="1864518" cy="186451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B170E-F1F2-4DAF-A84D-0D29BDE63882}">
      <dsp:nvSpPr>
        <dsp:cNvPr id="0" name=""/>
        <dsp:cNvSpPr/>
      </dsp:nvSpPr>
      <dsp:spPr>
        <a:xfrm>
          <a:off x="3734115" y="345281"/>
          <a:ext cx="186" cy="3729037"/>
        </a:xfrm>
        <a:prstGeom prst="line">
          <a:avLst/>
        </a:prstGeom>
        <a:noFill/>
        <a:ln w="2857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28771-3823-4330-8B7D-3EA7D120D60F}">
      <dsp:nvSpPr>
        <dsp:cNvPr id="0" name=""/>
        <dsp:cNvSpPr/>
      </dsp:nvSpPr>
      <dsp:spPr>
        <a:xfrm>
          <a:off x="3734115" y="2209800"/>
          <a:ext cx="1864518" cy="1864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0" i="0" kern="1200" dirty="0" smtClean="0">
              <a:latin typeface="Calibri"/>
              <a:ea typeface="+mn-ea"/>
              <a:cs typeface="+mn-cs"/>
            </a:rPr>
            <a:t>NAC</a:t>
          </a:r>
          <a:endParaRPr lang="en-US" sz="5000" b="0" i="0" kern="1200" dirty="0">
            <a:latin typeface="Calibri"/>
            <a:ea typeface="+mn-ea"/>
            <a:cs typeface="+mn-cs"/>
          </a:endParaRPr>
        </a:p>
      </dsp:txBody>
      <dsp:txXfrm>
        <a:off x="3734115" y="2209800"/>
        <a:ext cx="1864518" cy="1864518"/>
      </dsp:txXfrm>
    </dsp:sp>
    <dsp:sp modelId="{BC180876-A85B-4BD4-B89D-F46D7AEC1C85}">
      <dsp:nvSpPr>
        <dsp:cNvPr id="0" name=""/>
        <dsp:cNvSpPr/>
      </dsp:nvSpPr>
      <dsp:spPr>
        <a:xfrm>
          <a:off x="5599263" y="345281"/>
          <a:ext cx="1864518" cy="186451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1E8A7-C747-4E15-8C34-DE40A7F5B15D}">
      <dsp:nvSpPr>
        <dsp:cNvPr id="0" name=""/>
        <dsp:cNvSpPr/>
      </dsp:nvSpPr>
      <dsp:spPr>
        <a:xfrm>
          <a:off x="5599263" y="345281"/>
          <a:ext cx="186" cy="3729037"/>
        </a:xfrm>
        <a:prstGeom prst="line">
          <a:avLst/>
        </a:prstGeom>
        <a:noFill/>
        <a:ln w="2857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C1FF0-721A-464C-8DB2-107A7A6B1221}">
      <dsp:nvSpPr>
        <dsp:cNvPr id="0" name=""/>
        <dsp:cNvSpPr/>
      </dsp:nvSpPr>
      <dsp:spPr>
        <a:xfrm>
          <a:off x="5599263" y="2209800"/>
          <a:ext cx="1864518" cy="1864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0" i="0" kern="1200" dirty="0" smtClean="0">
              <a:latin typeface="Calibri"/>
              <a:ea typeface="+mn-ea"/>
              <a:cs typeface="+mn-cs"/>
            </a:rPr>
            <a:t>.org</a:t>
          </a:r>
          <a:endParaRPr lang="en-US" sz="5000" b="0" i="0" kern="1200" dirty="0">
            <a:latin typeface="Calibri"/>
            <a:ea typeface="+mn-ea"/>
            <a:cs typeface="+mn-cs"/>
          </a:endParaRPr>
        </a:p>
      </dsp:txBody>
      <dsp:txXfrm>
        <a:off x="5599263" y="2209800"/>
        <a:ext cx="1864518" cy="18645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5208D-7F38-4ABB-9424-5BFF78DD7DB3}">
      <dsp:nvSpPr>
        <dsp:cNvPr id="0" name=""/>
        <dsp:cNvSpPr/>
      </dsp:nvSpPr>
      <dsp:spPr>
        <a:xfrm>
          <a:off x="3817" y="345281"/>
          <a:ext cx="1864518" cy="186451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9C46D-E7F9-4D43-8E49-6908B048DCFD}">
      <dsp:nvSpPr>
        <dsp:cNvPr id="0" name=""/>
        <dsp:cNvSpPr/>
      </dsp:nvSpPr>
      <dsp:spPr>
        <a:xfrm>
          <a:off x="3817" y="345281"/>
          <a:ext cx="186" cy="3729037"/>
        </a:xfrm>
        <a:prstGeom prst="line">
          <a:avLst/>
        </a:prstGeom>
        <a:noFill/>
        <a:ln w="2857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C88A6-6972-49D4-B586-4957AE28BF0D}">
      <dsp:nvSpPr>
        <dsp:cNvPr id="0" name=""/>
        <dsp:cNvSpPr/>
      </dsp:nvSpPr>
      <dsp:spPr>
        <a:xfrm>
          <a:off x="3817" y="2209800"/>
          <a:ext cx="1864518" cy="1864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b="0" i="0" kern="1200" dirty="0">
            <a:latin typeface="Calibri"/>
            <a:ea typeface="+mn-ea"/>
            <a:cs typeface="+mn-cs"/>
          </a:endParaRPr>
        </a:p>
      </dsp:txBody>
      <dsp:txXfrm>
        <a:off x="3817" y="2209800"/>
        <a:ext cx="1864518" cy="1864518"/>
      </dsp:txXfrm>
    </dsp:sp>
    <dsp:sp modelId="{92491E33-B517-48FE-8952-2DFB833452AD}">
      <dsp:nvSpPr>
        <dsp:cNvPr id="0" name=""/>
        <dsp:cNvSpPr/>
      </dsp:nvSpPr>
      <dsp:spPr>
        <a:xfrm>
          <a:off x="1868966" y="345281"/>
          <a:ext cx="1864518" cy="186451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68C7D-1786-4745-8F1F-C5A535399CB3}">
      <dsp:nvSpPr>
        <dsp:cNvPr id="0" name=""/>
        <dsp:cNvSpPr/>
      </dsp:nvSpPr>
      <dsp:spPr>
        <a:xfrm>
          <a:off x="1868966" y="345281"/>
          <a:ext cx="186" cy="3729037"/>
        </a:xfrm>
        <a:prstGeom prst="line">
          <a:avLst/>
        </a:prstGeom>
        <a:noFill/>
        <a:ln w="2857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C8449-4B00-43B7-97EB-235E13A60945}">
      <dsp:nvSpPr>
        <dsp:cNvPr id="0" name=""/>
        <dsp:cNvSpPr/>
      </dsp:nvSpPr>
      <dsp:spPr>
        <a:xfrm>
          <a:off x="1868966" y="2209800"/>
          <a:ext cx="1864518" cy="1864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0" i="0" kern="1200" dirty="0" smtClean="0">
              <a:latin typeface="Calibri"/>
              <a:ea typeface="+mn-ea"/>
              <a:cs typeface="+mn-cs"/>
            </a:rPr>
            <a:t>OPEN</a:t>
          </a:r>
          <a:endParaRPr lang="en-US" sz="5000" b="0" i="0" kern="1200" dirty="0">
            <a:latin typeface="Calibri"/>
            <a:ea typeface="+mn-ea"/>
            <a:cs typeface="+mn-cs"/>
          </a:endParaRPr>
        </a:p>
      </dsp:txBody>
      <dsp:txXfrm>
        <a:off x="1868966" y="2209800"/>
        <a:ext cx="1864518" cy="1864518"/>
      </dsp:txXfrm>
    </dsp:sp>
    <dsp:sp modelId="{3B858F1E-6206-46C5-BC20-8553249622B0}">
      <dsp:nvSpPr>
        <dsp:cNvPr id="0" name=""/>
        <dsp:cNvSpPr/>
      </dsp:nvSpPr>
      <dsp:spPr>
        <a:xfrm>
          <a:off x="3734115" y="345281"/>
          <a:ext cx="1864518" cy="186451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B170E-F1F2-4DAF-A84D-0D29BDE63882}">
      <dsp:nvSpPr>
        <dsp:cNvPr id="0" name=""/>
        <dsp:cNvSpPr/>
      </dsp:nvSpPr>
      <dsp:spPr>
        <a:xfrm>
          <a:off x="3734115" y="345281"/>
          <a:ext cx="186" cy="3729037"/>
        </a:xfrm>
        <a:prstGeom prst="line">
          <a:avLst/>
        </a:prstGeom>
        <a:noFill/>
        <a:ln w="2857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28771-3823-4330-8B7D-3EA7D120D60F}">
      <dsp:nvSpPr>
        <dsp:cNvPr id="0" name=""/>
        <dsp:cNvSpPr/>
      </dsp:nvSpPr>
      <dsp:spPr>
        <a:xfrm>
          <a:off x="3734115" y="2209800"/>
          <a:ext cx="1864518" cy="1864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0" i="0" kern="1200" dirty="0" smtClean="0">
              <a:latin typeface="Calibri"/>
              <a:ea typeface="+mn-ea"/>
              <a:cs typeface="+mn-cs"/>
            </a:rPr>
            <a:t>NAC</a:t>
          </a:r>
          <a:endParaRPr lang="en-US" sz="5000" b="0" i="0" kern="1200" dirty="0">
            <a:latin typeface="Calibri"/>
            <a:ea typeface="+mn-ea"/>
            <a:cs typeface="+mn-cs"/>
          </a:endParaRPr>
        </a:p>
      </dsp:txBody>
      <dsp:txXfrm>
        <a:off x="3734115" y="2209800"/>
        <a:ext cx="1864518" cy="1864518"/>
      </dsp:txXfrm>
    </dsp:sp>
    <dsp:sp modelId="{BC180876-A85B-4BD4-B89D-F46D7AEC1C85}">
      <dsp:nvSpPr>
        <dsp:cNvPr id="0" name=""/>
        <dsp:cNvSpPr/>
      </dsp:nvSpPr>
      <dsp:spPr>
        <a:xfrm>
          <a:off x="5599263" y="345281"/>
          <a:ext cx="1864518" cy="186451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1E8A7-C747-4E15-8C34-DE40A7F5B15D}">
      <dsp:nvSpPr>
        <dsp:cNvPr id="0" name=""/>
        <dsp:cNvSpPr/>
      </dsp:nvSpPr>
      <dsp:spPr>
        <a:xfrm>
          <a:off x="5599263" y="345281"/>
          <a:ext cx="186" cy="3729037"/>
        </a:xfrm>
        <a:prstGeom prst="line">
          <a:avLst/>
        </a:prstGeom>
        <a:noFill/>
        <a:ln w="2857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C1FF0-721A-464C-8DB2-107A7A6B1221}">
      <dsp:nvSpPr>
        <dsp:cNvPr id="0" name=""/>
        <dsp:cNvSpPr/>
      </dsp:nvSpPr>
      <dsp:spPr>
        <a:xfrm>
          <a:off x="5599263" y="2209800"/>
          <a:ext cx="1864518" cy="1864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0" i="0" kern="1200" dirty="0" smtClean="0">
              <a:latin typeface="Calibri"/>
              <a:ea typeface="+mn-ea"/>
              <a:cs typeface="+mn-cs"/>
            </a:rPr>
            <a:t>.org</a:t>
          </a:r>
          <a:endParaRPr lang="en-US" sz="5000" b="0" i="0" kern="1200" dirty="0">
            <a:latin typeface="Calibri"/>
            <a:ea typeface="+mn-ea"/>
            <a:cs typeface="+mn-cs"/>
          </a:endParaRPr>
        </a:p>
      </dsp:txBody>
      <dsp:txXfrm>
        <a:off x="5599263" y="2209800"/>
        <a:ext cx="1864518" cy="1864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21188-9CA9-4EF3-8FCD-5F318E5ABDFB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B7A58-BE1E-4EFC-BF82-6CE60DDDF9B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52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D7B7A58-BE1E-4EFC-BF82-6CE60DDDF9BA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887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89640" tIns="44640" rIns="89640" bIns="44640" anchor="b" anchorCtr="0">
            <a:noAutofit/>
          </a:bodyPr>
          <a:lstStyle/>
          <a:p>
            <a:pPr lvl="0"/>
            <a:fld id="{EEE82C78-3094-4CB9-AD0A-F4AC5F8FF5FD}" type="slidenum">
              <a:t>21</a:t>
            </a:fld>
            <a:endParaRPr lang="en-GB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488520" y="4406399"/>
            <a:ext cx="6062760" cy="40111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81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89640" tIns="44640" rIns="89640" bIns="44640" anchor="b" anchorCtr="0">
            <a:noAutofit/>
          </a:bodyPr>
          <a:lstStyle/>
          <a:p>
            <a:pPr lvl="0"/>
            <a:fld id="{DE2A2FD3-CE14-4AB1-A533-872376EB33D9}" type="slidenum">
              <a:t>22</a:t>
            </a:fld>
            <a:endParaRPr lang="en-GB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488520" y="4406399"/>
            <a:ext cx="6062760" cy="40111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2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89640" tIns="44640" rIns="89640" bIns="44640" anchor="b" anchorCtr="0">
            <a:noAutofit/>
          </a:bodyPr>
          <a:lstStyle/>
          <a:p>
            <a:pPr lvl="0"/>
            <a:fld id="{EDA73301-BC1E-4EDF-888A-A3B3BAE9909B}" type="slidenum">
              <a:t>23</a:t>
            </a:fld>
            <a:endParaRPr lang="en-GB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26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89640" tIns="44640" rIns="89640" bIns="44640" anchor="b" anchorCtr="0">
            <a:noAutofit/>
          </a:bodyPr>
          <a:lstStyle/>
          <a:p>
            <a:pPr lvl="0"/>
            <a:fld id="{13899372-837F-4EF1-B6F5-519CC0864BA5}" type="slidenum">
              <a:t>24</a:t>
            </a:fld>
            <a:endParaRPr lang="en-GB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488520" y="4406399"/>
            <a:ext cx="6062760" cy="40111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17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89640" tIns="44640" rIns="89640" bIns="44640" anchor="b" anchorCtr="0">
            <a:noAutofit/>
          </a:bodyPr>
          <a:lstStyle/>
          <a:p>
            <a:pPr lvl="0"/>
            <a:fld id="{F5D1AB0B-F80D-4B02-8F0F-DFC27D9D0302}" type="slidenum">
              <a:t>25</a:t>
            </a:fld>
            <a:endParaRPr lang="en-GB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488520" y="4406399"/>
            <a:ext cx="6062760" cy="40111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59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89640" tIns="44640" rIns="89640" bIns="44640" anchor="b" anchorCtr="0">
            <a:noAutofit/>
          </a:bodyPr>
          <a:lstStyle/>
          <a:p>
            <a:pPr lvl="0"/>
            <a:fld id="{44C645F4-A00E-4E2D-A54A-09710435F95F}" type="slidenum">
              <a:t>26</a:t>
            </a:fld>
            <a:endParaRPr lang="en-GB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488520" y="4406399"/>
            <a:ext cx="6062760" cy="40111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73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D7B7A58-BE1E-4EFC-BF82-6CE60DDDF9BA}" type="slidenum">
              <a:rPr lang="en-US" sz="1200" b="0" i="0">
                <a:latin typeface="Calibri"/>
                <a:ea typeface="+mn-ea"/>
                <a:cs typeface="+mn-cs"/>
              </a:rPr>
              <a:t>27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604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D7B7A58-BE1E-4EFC-BF82-6CE60DDDF9BA}" type="slidenum">
              <a:rPr lang="en-US" sz="1200" b="0" i="0">
                <a:latin typeface="Calibri"/>
                <a:ea typeface="+mn-ea"/>
                <a:cs typeface="+mn-cs"/>
              </a:r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296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B7A58-BE1E-4EFC-BF82-6CE60DDDF9B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47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B7A58-BE1E-4EFC-BF82-6CE60DDDF9B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329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A diferencia del portal cautivo del </a:t>
            </a:r>
            <a:r>
              <a:rPr lang="es-ES_tradnl" dirty="0" err="1" smtClean="0"/>
              <a:t>wifi</a:t>
            </a:r>
            <a:r>
              <a:rPr lang="es-ES_tradnl" dirty="0" smtClean="0"/>
              <a:t>, podemos incluir formularios, …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B7A58-BE1E-4EFC-BF82-6CE60DDDF9B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53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B7A58-BE1E-4EFC-BF82-6CE60DDDF9B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98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D7B7A58-BE1E-4EFC-BF82-6CE60DDDF9BA}" type="slidenum">
              <a:rPr lang="en-US" sz="1200" b="0" i="0">
                <a:latin typeface="Calibri"/>
                <a:ea typeface="+mn-ea"/>
                <a:cs typeface="+mn-cs"/>
              </a:rPr>
              <a:t>18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233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89640" tIns="44640" rIns="89640" bIns="44640" anchor="b" anchorCtr="0">
            <a:noAutofit/>
          </a:bodyPr>
          <a:lstStyle/>
          <a:p>
            <a:pPr lvl="0"/>
            <a:fld id="{58261889-096B-414C-9F50-9ED4E6E496D2}" type="slidenum">
              <a:t>19</a:t>
            </a:fld>
            <a:endParaRPr lang="en-GB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488520" y="4406399"/>
            <a:ext cx="6062760" cy="40111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08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89640" tIns="44640" rIns="89640" bIns="44640" anchor="b" anchorCtr="0">
            <a:noAutofit/>
          </a:bodyPr>
          <a:lstStyle/>
          <a:p>
            <a:pPr lvl="0"/>
            <a:fld id="{E4759800-959C-4A75-8530-6DB8A5EB0021}" type="slidenum">
              <a:t>20</a:t>
            </a:fld>
            <a:endParaRPr lang="en-GB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488520" y="4406399"/>
            <a:ext cx="6062760" cy="40111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9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75" y="0"/>
            <a:ext cx="3819525" cy="685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1267485"/>
            <a:ext cx="3651533" cy="5133316"/>
          </a:xfrm>
        </p:spPr>
        <p:txBody>
          <a:bodyPr anchor="ctr" anchorCtr="0"/>
          <a:lstStyle>
            <a:lvl1pPr>
              <a:lnSpc>
                <a:spcPct val="90000"/>
              </a:lnSpc>
              <a:defRPr sz="72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01702"/>
            <a:ext cx="2605134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74E28E45-CBBC-401E-9713-0F73701B8C2D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239000" cy="1143000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800" baseline="0">
                <a:ln w="12700">
                  <a:noFill/>
                </a:ln>
              </a:defRPr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876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E28E45-CBBC-401E-9713-0F73701B8C2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E28E45-CBBC-401E-9713-0F73701B8C2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E28E45-CBBC-401E-9713-0F73701B8C2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F3CB35-A368-4E9F-9937-DFCF513CCEC8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28E45-CBBC-401E-9713-0F73701B8C2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smtClean="0"/>
              <a:t>Feu clic a la icona per afegir una imatge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113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4E28E45-CBBC-401E-9713-0F73701B8C2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CF3CB35-A368-4E9F-9937-DFCF513CCEC8}" type="datetimeFigureOut">
              <a:rPr lang="en-US" smtClean="0"/>
              <a:pPr/>
              <a:t>4/25/2015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ln w="12700">
            <a:noFill/>
          </a:ln>
          <a:solidFill>
            <a:schemeClr val="tx1"/>
          </a:solidFill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7200" b="1" i="0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Tu</a:t>
            </a:r>
            <a:r>
              <a:rPr lang="en-US" sz="7200" b="1" i="0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 red </a:t>
            </a:r>
            <a:r>
              <a:rPr lang="en-US" sz="7200" b="1" i="0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bajo</a:t>
            </a:r>
            <a:r>
              <a:rPr lang="en-US" sz="7200" b="1" i="0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 control NACUB</a:t>
            </a:r>
            <a:endParaRPr lang="en-US" sz="7200" b="1" i="0" dirty="0">
              <a:solidFill>
                <a:srgbClr val="000000"/>
              </a:solidFill>
              <a:effectLst>
                <a:outerShdw blurRad="76200" dist="38100" dir="8100000" algn="tr">
                  <a:prstClr val="black">
                    <a:alpha val="40000"/>
                  </a:prstClr>
                </a:outerShdw>
              </a:effectLst>
              <a:latin typeface="Calibri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en-US" dirty="0" smtClean="0">
                <a:solidFill>
                  <a:srgbClr val="000000"/>
                </a:solidFill>
              </a:rPr>
              <a:t>Ricardo de Mingo</a:t>
            </a:r>
            <a:endParaRPr lang="en-US" sz="2400" b="0" i="0" dirty="0">
              <a:solidFill>
                <a:srgbClr val="000000"/>
              </a:solidFill>
            </a:endParaRPr>
          </a:p>
          <a:p>
            <a:pPr marL="0" indent="0" algn="r">
              <a:buNone/>
            </a:pPr>
            <a:r>
              <a:rPr lang="en-US" dirty="0" err="1">
                <a:solidFill>
                  <a:srgbClr val="000000"/>
                </a:solidFill>
              </a:rPr>
              <a:t>À</a:t>
            </a:r>
            <a:r>
              <a:rPr lang="en-US" sz="2400" b="0" i="0" dirty="0" err="1" smtClean="0">
                <a:solidFill>
                  <a:srgbClr val="000000"/>
                </a:solidFill>
              </a:rPr>
              <a:t>rea</a:t>
            </a:r>
            <a:r>
              <a:rPr lang="en-US" sz="2400" b="0" i="0" dirty="0" smtClean="0">
                <a:solidFill>
                  <a:srgbClr val="000000"/>
                </a:solidFill>
              </a:rPr>
              <a:t> de </a:t>
            </a:r>
            <a:r>
              <a:rPr lang="en-US" sz="2400" b="0" i="0" dirty="0" err="1" smtClean="0">
                <a:solidFill>
                  <a:srgbClr val="000000"/>
                </a:solidFill>
              </a:rPr>
              <a:t>Tecnologies</a:t>
            </a:r>
            <a:r>
              <a:rPr lang="en-US" sz="2400" b="0" i="0" dirty="0" smtClean="0">
                <a:solidFill>
                  <a:srgbClr val="000000"/>
                </a:solidFill>
              </a:rPr>
              <a:t> UB</a:t>
            </a:r>
            <a:endParaRPr lang="en-US" sz="2400" b="0" i="0" dirty="0">
              <a:solidFill>
                <a:srgbClr val="000000"/>
              </a:solidFill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rgbClr val="000000"/>
                </a:solidFill>
              </a:rPr>
              <a:t>5</a:t>
            </a:r>
            <a:r>
              <a:rPr lang="en-US" sz="2400" b="0" i="0" dirty="0" smtClean="0">
                <a:solidFill>
                  <a:srgbClr val="000000"/>
                </a:solidFill>
              </a:rPr>
              <a:t>/5/2015</a:t>
            </a:r>
            <a:endParaRPr lang="en-US" sz="2400" b="0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1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NACUB </a:t>
            </a:r>
            <a:r>
              <a:rPr lang="es-ES_tradnl" dirty="0" smtClean="0"/>
              <a:t>hoy-</a:t>
            </a:r>
            <a:r>
              <a:rPr lang="es-ES_tradnl" dirty="0" smtClean="0"/>
              <a:t>&gt; </a:t>
            </a:r>
            <a:r>
              <a:rPr lang="es-ES_tradnl" dirty="0" smtClean="0"/>
              <a:t>Portal </a:t>
            </a:r>
            <a:r>
              <a:rPr lang="es-ES_tradnl" dirty="0" err="1" smtClean="0"/>
              <a:t>admin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53574"/>
            <a:ext cx="9612559" cy="54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50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NACUB </a:t>
            </a:r>
            <a:r>
              <a:rPr lang="es-ES_tradnl" dirty="0"/>
              <a:t>hoy-</a:t>
            </a:r>
            <a:r>
              <a:rPr lang="es-ES_tradnl" dirty="0"/>
              <a:t>&gt; </a:t>
            </a:r>
            <a:r>
              <a:rPr lang="es-ES_tradnl" dirty="0" err="1" smtClean="0"/>
              <a:t>Netreg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Netreg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Portal de </a:t>
            </a:r>
            <a:r>
              <a:rPr lang="es-ES_trad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autoregistro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autenticación</a:t>
            </a:r>
          </a:p>
          <a:p>
            <a:r>
              <a:rPr lang="es-ES_tradnl" dirty="0" smtClean="0"/>
              <a:t>Permite asociar puerto, MAC, IP a usuario</a:t>
            </a:r>
          </a:p>
          <a:p>
            <a:r>
              <a:rPr lang="es-ES_tradnl" dirty="0" smtClean="0"/>
              <a:t>Asignación automática de IP fija (</a:t>
            </a:r>
            <a:r>
              <a:rPr lang="es-ES_tradnl" dirty="0" err="1" smtClean="0"/>
              <a:t>dhcp</a:t>
            </a:r>
            <a:r>
              <a:rPr lang="es-ES_tradnl" dirty="0" smtClean="0"/>
              <a:t>) o pool (</a:t>
            </a:r>
            <a:r>
              <a:rPr lang="es-ES_tradnl" dirty="0" err="1" smtClean="0"/>
              <a:t>dhcp</a:t>
            </a:r>
            <a:r>
              <a:rPr lang="es-ES_tradnl" dirty="0" smtClean="0"/>
              <a:t>)</a:t>
            </a:r>
          </a:p>
          <a:p>
            <a:r>
              <a:rPr lang="es-ES_tradnl" dirty="0" smtClean="0"/>
              <a:t>Encargado de asociar al usuario a la </a:t>
            </a:r>
            <a:r>
              <a:rPr lang="es-ES_tradnl" b="1" i="1" dirty="0" err="1" smtClean="0"/>
              <a:t>vlan</a:t>
            </a:r>
            <a:r>
              <a:rPr lang="es-ES_tradnl" b="1" i="1" dirty="0" smtClean="0"/>
              <a:t> de servicio </a:t>
            </a:r>
          </a:p>
          <a:p>
            <a:r>
              <a:rPr lang="es-ES_tradnl" dirty="0" smtClean="0"/>
              <a:t>Sirve como portal de invitados. </a:t>
            </a:r>
          </a:p>
          <a:p>
            <a:pPr marL="0" indent="0">
              <a:buNone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565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NACUB hoy-&gt; </a:t>
            </a:r>
            <a:r>
              <a:rPr lang="es-ES_tradnl" dirty="0" err="1" smtClean="0"/>
              <a:t>Netreg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11" y="1556792"/>
            <a:ext cx="76295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24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NACUB </a:t>
            </a:r>
            <a:r>
              <a:rPr lang="es-ES_tradnl" dirty="0"/>
              <a:t>hoy-</a:t>
            </a:r>
            <a:r>
              <a:rPr lang="es-ES_tradnl" dirty="0" smtClean="0"/>
              <a:t>&gt; </a:t>
            </a:r>
            <a:r>
              <a:rPr lang="es-ES_tradnl" dirty="0" err="1" smtClean="0"/>
              <a:t>Netconf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Netconf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Configurador de equipos</a:t>
            </a:r>
          </a:p>
          <a:p>
            <a:r>
              <a:rPr lang="es-ES_tradnl" dirty="0" smtClean="0"/>
              <a:t>Basado en </a:t>
            </a:r>
            <a:r>
              <a:rPr lang="es-ES_tradnl" dirty="0" err="1" smtClean="0"/>
              <a:t>expect</a:t>
            </a:r>
            <a:r>
              <a:rPr lang="es-ES_tradnl" dirty="0" smtClean="0"/>
              <a:t> </a:t>
            </a:r>
            <a:r>
              <a:rPr lang="es-ES_tradnl" dirty="0" err="1" smtClean="0"/>
              <a:t>via</a:t>
            </a:r>
            <a:r>
              <a:rPr lang="es-ES_tradnl" dirty="0" smtClean="0"/>
              <a:t> </a:t>
            </a:r>
            <a:r>
              <a:rPr lang="es-ES_tradnl" dirty="0" err="1" smtClean="0"/>
              <a:t>ssh</a:t>
            </a:r>
            <a:endParaRPr lang="es-ES_tradnl" dirty="0" smtClean="0"/>
          </a:p>
          <a:p>
            <a:r>
              <a:rPr lang="es-ES_tradnl" dirty="0" smtClean="0"/>
              <a:t>Gestor de colas escalable en base a productores y consumidores</a:t>
            </a:r>
          </a:p>
          <a:p>
            <a:r>
              <a:rPr lang="es-ES_tradnl" dirty="0" smtClean="0"/>
              <a:t>Administración </a:t>
            </a:r>
            <a:r>
              <a:rPr lang="es-ES_tradnl" dirty="0" smtClean="0"/>
              <a:t>de </a:t>
            </a:r>
            <a:r>
              <a:rPr lang="es-ES_tradnl" dirty="0" err="1" smtClean="0"/>
              <a:t>snippets</a:t>
            </a:r>
            <a:r>
              <a:rPr lang="es-ES_tradnl" dirty="0" smtClean="0"/>
              <a:t> de configuraciones con macros</a:t>
            </a:r>
          </a:p>
          <a:p>
            <a:r>
              <a:rPr lang="es-ES_tradnl" dirty="0" smtClean="0"/>
              <a:t>Equipos </a:t>
            </a:r>
            <a:r>
              <a:rPr lang="es-ES_tradnl" dirty="0" smtClean="0"/>
              <a:t>soportados: Alcatel 6224, Cisco 2950 y 3COM4400</a:t>
            </a:r>
          </a:p>
          <a:p>
            <a:endParaRPr lang="es-ES_tradnl" dirty="0" smtClean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52859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NACUB </a:t>
            </a:r>
            <a:r>
              <a:rPr lang="es-ES_tradnl" dirty="0"/>
              <a:t>hoy-</a:t>
            </a:r>
            <a:r>
              <a:rPr lang="es-ES_tradnl" dirty="0" smtClean="0"/>
              <a:t>&gt; </a:t>
            </a:r>
            <a:r>
              <a:rPr lang="es-ES_tradnl" dirty="0" err="1" smtClean="0"/>
              <a:t>Netconf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339758" cy="525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7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NACUB </a:t>
            </a:r>
            <a:r>
              <a:rPr lang="es-ES_tradnl" dirty="0"/>
              <a:t>hoy-</a:t>
            </a:r>
            <a:r>
              <a:rPr lang="es-ES_tradnl" dirty="0"/>
              <a:t>&gt; </a:t>
            </a:r>
            <a:r>
              <a:rPr lang="es-ES_tradnl" dirty="0" smtClean="0"/>
              <a:t>Portal de comunicación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de Comunicación</a:t>
            </a:r>
          </a:p>
          <a:p>
            <a:r>
              <a:rPr lang="es-ES_tradnl" dirty="0" smtClean="0"/>
              <a:t>Informa y aplica los procesos de acceso a red al usuario según marque la política</a:t>
            </a:r>
          </a:p>
          <a:p>
            <a:r>
              <a:rPr lang="es-ES_tradnl" dirty="0" smtClean="0"/>
              <a:t>Altamente configurable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130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4800" b="1" i="0" baseline="0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NACUB </a:t>
            </a:r>
            <a:r>
              <a:rPr lang="en-US" sz="4800" b="1" i="0" baseline="0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-&gt; </a:t>
            </a:r>
            <a:r>
              <a:rPr lang="en-US" sz="4800" b="1" i="0" baseline="0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Usos</a:t>
            </a:r>
            <a:r>
              <a:rPr lang="en-US" sz="4800" b="1" i="0" baseline="0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 </a:t>
            </a:r>
            <a:r>
              <a:rPr lang="en-US" sz="4800" b="1" i="0" baseline="0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posibles</a:t>
            </a:r>
            <a:endParaRPr lang="en-US" sz="4800" b="1" i="0" baseline="0" dirty="0">
              <a:solidFill>
                <a:srgbClr val="000000"/>
              </a:solidFill>
              <a:effectLst>
                <a:outerShdw blurRad="76200" dist="38100" dir="8100000" algn="tr">
                  <a:prstClr val="black">
                    <a:alpha val="40000"/>
                  </a:prstClr>
                </a:outerShdw>
              </a:effectLst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161344"/>
              </p:ext>
            </p:extLst>
          </p:nvPr>
        </p:nvGraphicFramePr>
        <p:xfrm>
          <a:off x="685800" y="1508760"/>
          <a:ext cx="7467600" cy="219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065482"/>
              </p:ext>
            </p:extLst>
          </p:nvPr>
        </p:nvGraphicFramePr>
        <p:xfrm>
          <a:off x="838200" y="4038600"/>
          <a:ext cx="7467600" cy="219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7798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NACUB-&gt;</a:t>
            </a:r>
            <a:r>
              <a:rPr lang="es-ES_tradnl" dirty="0" smtClean="0"/>
              <a:t>Usos (colateral)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Registro de profesores en las aulas de docencia</a:t>
            </a:r>
          </a:p>
          <a:p>
            <a:pPr lvl="1"/>
            <a:r>
              <a:rPr lang="es-ES_tradnl" sz="2400" dirty="0" smtClean="0"/>
              <a:t>Como sabemos que un usuario está en un ordenador concreto</a:t>
            </a:r>
          </a:p>
          <a:p>
            <a:pPr lvl="1"/>
            <a:r>
              <a:rPr lang="es-ES_tradnl" sz="2400" dirty="0" smtClean="0"/>
              <a:t>Como sabemos qué puerto que da servicio a ese ordenador</a:t>
            </a:r>
          </a:p>
          <a:p>
            <a:pPr lvl="1"/>
            <a:r>
              <a:rPr lang="es-ES_tradnl" sz="2400" dirty="0" smtClean="0"/>
              <a:t>Como sabemos que el punto de red está en un aula</a:t>
            </a:r>
          </a:p>
          <a:p>
            <a:pPr lvl="1"/>
            <a:endParaRPr lang="es-ES_tradnl" sz="2400" dirty="0"/>
          </a:p>
          <a:p>
            <a:pPr lvl="1"/>
            <a:r>
              <a:rPr lang="es-ES_tradnl" sz="2400" dirty="0" smtClean="0"/>
              <a:t>Podemos decir que cuando se autentica el usuario en ese ordenador está fichando en el aula y la hora que le toca dar la clase.</a:t>
            </a:r>
            <a:endParaRPr lang="es-ES_tradnl" sz="2400" dirty="0" smtClean="0"/>
          </a:p>
        </p:txBody>
      </p:sp>
    </p:spTree>
    <p:extLst>
      <p:ext uri="{BB962C8B-B14F-4D97-AF65-F5344CB8AC3E}">
        <p14:creationId xmlns:p14="http://schemas.microsoft.com/office/powerpoint/2010/main" val="171272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800" b="1" i="0" baseline="0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NACUB:</a:t>
            </a:r>
            <a:r>
              <a:rPr lang="en-US" sz="4800" b="1" i="0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 </a:t>
            </a:r>
            <a:r>
              <a:rPr lang="en-US" sz="4800" b="1" i="0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pero</a:t>
            </a:r>
            <a:r>
              <a:rPr lang="en-US" sz="4800" b="1" i="0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 </a:t>
            </a:r>
            <a:r>
              <a:rPr lang="en-US" sz="4800" b="1" i="0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faltaba</a:t>
            </a:r>
            <a:r>
              <a:rPr lang="en-US" sz="4800" b="1" i="0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 </a:t>
            </a:r>
            <a:r>
              <a:rPr lang="en-US" sz="4800" b="1" i="0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compartir</a:t>
            </a:r>
            <a:r>
              <a:rPr lang="en-US" sz="4800" b="1" i="0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 la </a:t>
            </a:r>
            <a:r>
              <a:rPr lang="en-US" sz="4800" b="1" i="0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solución</a:t>
            </a:r>
            <a:endParaRPr lang="en-US" sz="4800" b="1" i="0" baseline="0" dirty="0">
              <a:solidFill>
                <a:srgbClr val="000000"/>
              </a:solidFill>
              <a:effectLst>
                <a:outerShdw blurRad="76200" dist="38100" dir="8100000" algn="tr">
                  <a:prstClr val="black">
                    <a:alpha val="40000"/>
                  </a:prstClr>
                </a:outerShdw>
              </a:effectLst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459945"/>
              </p:ext>
            </p:extLst>
          </p:nvPr>
        </p:nvGraphicFramePr>
        <p:xfrm>
          <a:off x="685800" y="1508760"/>
          <a:ext cx="7467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Flecha derecha"/>
          <p:cNvSpPr/>
          <p:nvPr/>
        </p:nvSpPr>
        <p:spPr>
          <a:xfrm>
            <a:off x="1043608" y="4140958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4 Rectángulo"/>
          <p:cNvSpPr/>
          <p:nvPr/>
        </p:nvSpPr>
        <p:spPr>
          <a:xfrm>
            <a:off x="697619" y="4753133"/>
            <a:ext cx="75498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 después de 4 años…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127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79C46D-E7F9-4D43-8E49-6908B048D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A79C46D-E7F9-4D43-8E49-6908B048D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45208D-7F38-4ABB-9424-5BFF78DD7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CF45208D-7F38-4ABB-9424-5BFF78DD7D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1C88A6-6972-49D4-B586-4957AE28B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891C88A6-6972-49D4-B586-4957AE28B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491E33-B517-48FE-8952-2DFB83345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92491E33-B517-48FE-8952-2DFB83345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568C7D-1786-4745-8F1F-C5A535399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9568C7D-1786-4745-8F1F-C5A535399C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DC8449-4B00-43B7-97EB-235E13A60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A0DC8449-4B00-43B7-97EB-235E13A609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6B170E-F1F2-4DAF-A84D-0D29BDE63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0C6B170E-F1F2-4DAF-A84D-0D29BDE638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858F1E-6206-46C5-BC20-855324962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3B858F1E-6206-46C5-BC20-855324962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28771-3823-4330-8B7D-3EA7D120D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9B328771-3823-4330-8B7D-3EA7D120D6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180876-A85B-4BD4-B89D-F46D7AEC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BC180876-A85B-4BD4-B89D-F46D7AEC1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C1E8A7-C747-4E15-8C34-DE40A7F5B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4AC1E8A7-C747-4E15-8C34-DE40A7F5B1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DC1FF0-721A-464C-8DB2-107A7A6B1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60DC1FF0-721A-464C-8DB2-107A7A6B1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-86400"/>
            <a:ext cx="6303600" cy="1000800"/>
          </a:xfrm>
        </p:spPr>
        <p:txBody>
          <a:bodyPr>
            <a:spAutoFit/>
          </a:bodyPr>
          <a:lstStyle/>
          <a:p>
            <a:pPr marL="432000" lvl="0" indent="-216000">
              <a:tabLst>
                <a:tab pos="432000" algn="l"/>
                <a:tab pos="889200" algn="l"/>
                <a:tab pos="1346400" algn="l"/>
                <a:tab pos="1803599" algn="l"/>
                <a:tab pos="2260800" algn="l"/>
                <a:tab pos="2718000" algn="l"/>
                <a:tab pos="3175199" algn="l"/>
                <a:tab pos="3632400" algn="l"/>
                <a:tab pos="4089600" algn="l"/>
                <a:tab pos="4546800" algn="l"/>
                <a:tab pos="5004000" algn="l"/>
                <a:tab pos="5461200" algn="l"/>
                <a:tab pos="5918399" algn="l"/>
                <a:tab pos="6375600" algn="l"/>
                <a:tab pos="6832799" algn="l"/>
                <a:tab pos="7290000" algn="l"/>
                <a:tab pos="7747200" algn="l"/>
                <a:tab pos="8204400" algn="l"/>
                <a:tab pos="8661600" algn="l"/>
                <a:tab pos="9118800" algn="l"/>
                <a:tab pos="9576000" algn="l"/>
              </a:tabLst>
            </a:pPr>
            <a:r>
              <a:rPr lang="en-US"/>
              <a:t>openNAC components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85799" y="1600200"/>
            <a:ext cx="180720" cy="427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80808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538280" y="1248120"/>
            <a:ext cx="5464440" cy="4763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4780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800" b="1" i="0" baseline="0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Índice</a:t>
            </a:r>
            <a:endParaRPr lang="en-US" sz="4800" b="1" i="0" baseline="0" dirty="0">
              <a:solidFill>
                <a:srgbClr val="000000"/>
              </a:solidFill>
              <a:effectLst>
                <a:outerShdw blurRad="76200" dist="38100" dir="8100000" algn="tr">
                  <a:prstClr val="black">
                    <a:alpha val="40000"/>
                  </a:prstClr>
                </a:outerShdw>
              </a:effectLst>
              <a:latin typeface="Calibri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419" y="1354807"/>
            <a:ext cx="7980218" cy="5486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745839" y="1700808"/>
            <a:ext cx="3761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3200" b="1" i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Control: ¿</a:t>
            </a:r>
            <a:r>
              <a:rPr lang="en-US" sz="3200" b="1" i="0" dirty="0" err="1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Por</a:t>
            </a:r>
            <a:r>
              <a:rPr lang="en-US" sz="3200" b="1" i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3200" b="1" i="0" dirty="0" err="1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qué</a:t>
            </a:r>
            <a:r>
              <a:rPr lang="en-US" sz="3200" b="1" i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?</a:t>
            </a:r>
            <a:endParaRPr lang="en-US" sz="3200" b="1" i="0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67" y="2566675"/>
            <a:ext cx="3491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3200" b="1" i="0" dirty="0" err="1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Contratación</a:t>
            </a:r>
            <a:r>
              <a:rPr lang="en-US" sz="3200" b="1" i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3200" b="1" i="0" dirty="0" err="1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Solución</a:t>
            </a:r>
            <a:r>
              <a:rPr lang="en-US" sz="3200" b="1" i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3200" b="1" i="0" dirty="0" err="1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técnica</a:t>
            </a:r>
            <a:endParaRPr lang="en-US" sz="3200" b="1" i="0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246383" y="3924985"/>
            <a:ext cx="3491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3200" b="1" i="0" dirty="0" err="1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Usos</a:t>
            </a:r>
            <a:endParaRPr lang="en-US" sz="3200" b="1" i="0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0" y="4958199"/>
            <a:ext cx="3491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3200" b="1" i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Opennac.org</a:t>
            </a:r>
            <a:endParaRPr lang="en-US" sz="3200" b="1" i="0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21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774600" y="-12195"/>
            <a:ext cx="7239000" cy="830997"/>
          </a:xfrm>
        </p:spPr>
        <p:txBody>
          <a:bodyPr>
            <a:spAutoFit/>
          </a:bodyPr>
          <a:lstStyle/>
          <a:p>
            <a:pPr marL="432000" lvl="0" indent="-216000">
              <a:tabLst>
                <a:tab pos="432000" algn="l"/>
                <a:tab pos="889200" algn="l"/>
                <a:tab pos="1346400" algn="l"/>
                <a:tab pos="1803599" algn="l"/>
                <a:tab pos="2260800" algn="l"/>
                <a:tab pos="2718000" algn="l"/>
                <a:tab pos="3175199" algn="l"/>
                <a:tab pos="3632400" algn="l"/>
                <a:tab pos="4089600" algn="l"/>
                <a:tab pos="4546800" algn="l"/>
                <a:tab pos="5004000" algn="l"/>
                <a:tab pos="5461200" algn="l"/>
                <a:tab pos="5918399" algn="l"/>
                <a:tab pos="6375600" algn="l"/>
                <a:tab pos="6832799" algn="l"/>
                <a:tab pos="7290000" algn="l"/>
                <a:tab pos="7747200" algn="l"/>
                <a:tab pos="8204400" algn="l"/>
                <a:tab pos="8661600" algn="l"/>
                <a:tab pos="9118800" algn="l"/>
                <a:tab pos="9576000" algn="l"/>
              </a:tabLst>
            </a:pPr>
            <a:r>
              <a:rPr lang="en-US" dirty="0" err="1" smtClean="0"/>
              <a:t>Arquitectura</a:t>
            </a:r>
            <a:r>
              <a:rPr lang="en-US" dirty="0" smtClean="0"/>
              <a:t> </a:t>
            </a:r>
            <a:r>
              <a:rPr lang="en-US" dirty="0"/>
              <a:t>Modular</a:t>
            </a: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230040" y="1036800"/>
            <a:ext cx="7783560" cy="4407120"/>
          </a:xfrm>
        </p:spPr>
        <p:txBody>
          <a:bodyPr/>
          <a:lstStyle/>
          <a:p>
            <a:pPr marL="0" lvl="0" indent="0">
              <a:buSzPct val="45000"/>
              <a:buNone/>
            </a:pPr>
            <a:r>
              <a:rPr lang="en-US" sz="2600" dirty="0" err="1" smtClean="0">
                <a:solidFill>
                  <a:srgbClr val="00B050"/>
                </a:solidFill>
              </a:rPr>
              <a:t>En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</a:rPr>
              <a:t>verde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</a:rPr>
              <a:t>las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</a:rPr>
              <a:t>mejoras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</a:rPr>
              <a:t>respecto</a:t>
            </a:r>
            <a:r>
              <a:rPr lang="en-US" sz="2600" dirty="0" smtClean="0">
                <a:solidFill>
                  <a:srgbClr val="00B050"/>
                </a:solidFill>
              </a:rPr>
              <a:t> NACUB</a:t>
            </a:r>
          </a:p>
          <a:p>
            <a:pPr marL="0" lvl="0" indent="0">
              <a:buSzPct val="45000"/>
              <a:buNone/>
            </a:pPr>
            <a:endParaRPr lang="en-US" sz="2600" dirty="0" smtClean="0">
              <a:solidFill>
                <a:srgbClr val="00B050"/>
              </a:solidFill>
            </a:endParaRPr>
          </a:p>
          <a:p>
            <a:pPr lvl="0">
              <a:buSzPct val="45000"/>
              <a:buFont typeface="StarSymbol"/>
              <a:buChar char=""/>
            </a:pPr>
            <a:r>
              <a:rPr lang="en-US" sz="2600" dirty="0" smtClean="0">
                <a:solidFill>
                  <a:srgbClr val="00B050"/>
                </a:solidFill>
              </a:rPr>
              <a:t>Toda la </a:t>
            </a:r>
            <a:r>
              <a:rPr lang="en-US" sz="2600" dirty="0" err="1" smtClean="0">
                <a:solidFill>
                  <a:srgbClr val="00B050"/>
                </a:solidFill>
              </a:rPr>
              <a:t>información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</a:rPr>
              <a:t>en</a:t>
            </a:r>
            <a:r>
              <a:rPr lang="en-US" sz="2600" dirty="0" smtClean="0">
                <a:solidFill>
                  <a:srgbClr val="00B050"/>
                </a:solidFill>
              </a:rPr>
              <a:t> la CMDB</a:t>
            </a:r>
            <a:endParaRPr lang="en-US" sz="2600" dirty="0">
              <a:solidFill>
                <a:srgbClr val="00B050"/>
              </a:solidFill>
            </a:endParaRPr>
          </a:p>
          <a:p>
            <a:pPr lvl="0">
              <a:buSzPct val="45000"/>
              <a:buFont typeface="StarSymbol"/>
              <a:buChar char=""/>
            </a:pPr>
            <a:r>
              <a:rPr lang="en-US" sz="2600" dirty="0" err="1" smtClean="0"/>
              <a:t>Basado</a:t>
            </a:r>
            <a:r>
              <a:rPr lang="en-US" sz="2600" dirty="0" smtClean="0"/>
              <a:t> </a:t>
            </a:r>
            <a:r>
              <a:rPr lang="en-US" sz="2600" dirty="0" err="1" smtClean="0"/>
              <a:t>en</a:t>
            </a:r>
            <a:r>
              <a:rPr lang="en-US" sz="2600" dirty="0" smtClean="0"/>
              <a:t> colas de </a:t>
            </a:r>
            <a:r>
              <a:rPr lang="en-US" sz="2600" dirty="0" err="1" smtClean="0"/>
              <a:t>trabajo</a:t>
            </a:r>
            <a:r>
              <a:rPr lang="en-US" sz="2600" dirty="0" smtClean="0"/>
              <a:t>: </a:t>
            </a:r>
            <a:r>
              <a:rPr lang="en-US" sz="2600" dirty="0" err="1" smtClean="0"/>
              <a:t>escalabilidad</a:t>
            </a:r>
            <a:endParaRPr lang="en-US" sz="2600" dirty="0"/>
          </a:p>
          <a:p>
            <a:pPr lvl="0">
              <a:buSzPct val="45000"/>
              <a:buFont typeface="StarSymbol"/>
              <a:buChar char=""/>
            </a:pPr>
            <a:r>
              <a:rPr lang="en-US" sz="2600" dirty="0" err="1" smtClean="0"/>
              <a:t>Arquitectura</a:t>
            </a:r>
            <a:r>
              <a:rPr lang="en-US" sz="2600" dirty="0" smtClean="0"/>
              <a:t> </a:t>
            </a:r>
            <a:r>
              <a:rPr lang="en-US" sz="2600" dirty="0" err="1" smtClean="0"/>
              <a:t>multinodo</a:t>
            </a:r>
            <a:endParaRPr lang="en-US" sz="2600" dirty="0"/>
          </a:p>
          <a:p>
            <a:pPr lvl="0">
              <a:buSzPct val="45000"/>
              <a:buFont typeface="StarSymbol"/>
              <a:buChar char=""/>
            </a:pPr>
            <a:r>
              <a:rPr lang="en-US" sz="2600" dirty="0" smtClean="0">
                <a:solidFill>
                  <a:srgbClr val="00B050"/>
                </a:solidFill>
              </a:rPr>
              <a:t>Backend de </a:t>
            </a:r>
            <a:r>
              <a:rPr lang="en-US" sz="2600" dirty="0" err="1" smtClean="0">
                <a:solidFill>
                  <a:srgbClr val="00B050"/>
                </a:solidFill>
              </a:rPr>
              <a:t>Identidad</a:t>
            </a:r>
            <a:r>
              <a:rPr lang="en-US" sz="2600" dirty="0" smtClean="0">
                <a:solidFill>
                  <a:srgbClr val="00B050"/>
                </a:solidFill>
              </a:rPr>
              <a:t> flexible: AD, </a:t>
            </a:r>
            <a:r>
              <a:rPr lang="en-US" sz="2600" dirty="0" err="1" smtClean="0">
                <a:solidFill>
                  <a:srgbClr val="00B050"/>
                </a:solidFill>
              </a:rPr>
              <a:t>ldap</a:t>
            </a:r>
            <a:r>
              <a:rPr lang="en-US" sz="2600" dirty="0">
                <a:solidFill>
                  <a:srgbClr val="00B050"/>
                </a:solidFill>
              </a:rPr>
              <a:t>, databases</a:t>
            </a:r>
            <a:r>
              <a:rPr lang="en-US" sz="2600" dirty="0" smtClean="0">
                <a:solidFill>
                  <a:srgbClr val="00B050"/>
                </a:solidFill>
              </a:rPr>
              <a:t>,…</a:t>
            </a:r>
            <a:endParaRPr lang="en-US" sz="2600" dirty="0">
              <a:solidFill>
                <a:srgbClr val="00B050"/>
              </a:solidFill>
            </a:endParaRPr>
          </a:p>
          <a:p>
            <a:pPr lvl="0">
              <a:buSzPct val="45000"/>
              <a:buFont typeface="StarSymbol"/>
              <a:buChar char=""/>
            </a:pPr>
            <a:r>
              <a:rPr lang="en-US" sz="2600" dirty="0">
                <a:solidFill>
                  <a:srgbClr val="00B050"/>
                </a:solidFill>
              </a:rPr>
              <a:t>REST API based</a:t>
            </a:r>
          </a:p>
          <a:p>
            <a:pPr lvl="0">
              <a:buSzPct val="45000"/>
              <a:buFont typeface="StarSymbol"/>
              <a:buChar char=""/>
            </a:pPr>
            <a:r>
              <a:rPr lang="en-US" sz="2600" dirty="0"/>
              <a:t>Frontend web based in DOJO</a:t>
            </a:r>
          </a:p>
          <a:p>
            <a:pPr lvl="0">
              <a:buSzPct val="45000"/>
              <a:buFont typeface="StarSymbol"/>
              <a:buChar char=""/>
            </a:pPr>
            <a:r>
              <a:rPr lang="en-US" sz="2600" dirty="0" smtClean="0">
                <a:solidFill>
                  <a:srgbClr val="00B050"/>
                </a:solidFill>
              </a:rPr>
              <a:t>Scriptable </a:t>
            </a:r>
            <a:r>
              <a:rPr lang="en-US" sz="2600" dirty="0">
                <a:solidFill>
                  <a:srgbClr val="00B050"/>
                </a:solidFill>
              </a:rPr>
              <a:t>command line</a:t>
            </a:r>
          </a:p>
          <a:p>
            <a:pPr lvl="0">
              <a:buSzPct val="45000"/>
              <a:buFont typeface="StarSymbol"/>
              <a:buChar char="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8358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" y="83403"/>
            <a:ext cx="8650800" cy="830997"/>
          </a:xfrm>
        </p:spPr>
        <p:txBody>
          <a:bodyPr>
            <a:spAutoFit/>
          </a:bodyPr>
          <a:lstStyle/>
          <a:p>
            <a:pPr lvl="0"/>
            <a:r>
              <a:rPr lang="en-US" dirty="0" err="1" smtClean="0"/>
              <a:t>openNAC</a:t>
            </a:r>
            <a:r>
              <a:rPr lang="en-US" dirty="0" smtClean="0"/>
              <a:t>: </a:t>
            </a:r>
            <a:r>
              <a:rPr lang="en-US" dirty="0" err="1" smtClean="0"/>
              <a:t>Usos</a:t>
            </a:r>
            <a:r>
              <a:rPr lang="en-US" dirty="0" smtClean="0"/>
              <a:t> (I)</a:t>
            </a:r>
            <a:endParaRPr lang="en-US" dirty="0"/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230040" y="856800"/>
            <a:ext cx="8456760" cy="6099840"/>
          </a:xfrm>
        </p:spPr>
        <p:txBody>
          <a:bodyPr/>
          <a:lstStyle/>
          <a:p>
            <a:pPr marL="0" indent="0">
              <a:buSzPct val="45000"/>
              <a:buNone/>
            </a:pPr>
            <a:r>
              <a:rPr lang="en-US" sz="2400" dirty="0" err="1">
                <a:solidFill>
                  <a:srgbClr val="00B050"/>
                </a:solidFill>
              </a:rPr>
              <a:t>En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verde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las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mejoras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respecto</a:t>
            </a:r>
            <a:r>
              <a:rPr lang="en-US" sz="2400" dirty="0">
                <a:solidFill>
                  <a:srgbClr val="00B050"/>
                </a:solidFill>
              </a:rPr>
              <a:t> NACUB</a:t>
            </a:r>
          </a:p>
          <a:p>
            <a:pPr lvl="0">
              <a:buSzPct val="45000"/>
              <a:buFont typeface="StarSymbol"/>
              <a:buChar char=""/>
            </a:pPr>
            <a:endParaRPr lang="en-US" sz="2200" dirty="0" smtClean="0">
              <a:solidFill>
                <a:srgbClr val="00B050"/>
              </a:solidFill>
            </a:endParaRPr>
          </a:p>
          <a:p>
            <a:pPr lvl="0">
              <a:buSzPct val="45000"/>
              <a:buFont typeface="StarSymbol"/>
              <a:buChar char=""/>
            </a:pPr>
            <a:r>
              <a:rPr lang="en-US" sz="2200" dirty="0" err="1" smtClean="0">
                <a:solidFill>
                  <a:srgbClr val="00B050"/>
                </a:solidFill>
              </a:rPr>
              <a:t>Política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>
                <a:solidFill>
                  <a:srgbClr val="00B050"/>
                </a:solidFill>
              </a:rPr>
              <a:t>de </a:t>
            </a:r>
            <a:r>
              <a:rPr lang="en-US" sz="2200" dirty="0" err="1">
                <a:solidFill>
                  <a:srgbClr val="00B050"/>
                </a:solidFill>
              </a:rPr>
              <a:t>seguridad</a:t>
            </a:r>
            <a:r>
              <a:rPr lang="en-US" sz="2200" dirty="0">
                <a:solidFill>
                  <a:srgbClr val="00B050"/>
                </a:solidFill>
              </a:rPr>
              <a:t> de </a:t>
            </a:r>
            <a:r>
              <a:rPr lang="en-US" sz="2200" dirty="0" err="1">
                <a:solidFill>
                  <a:srgbClr val="00B050"/>
                </a:solidFill>
              </a:rPr>
              <a:t>acceso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centralizada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basada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en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quién</a:t>
            </a:r>
            <a:r>
              <a:rPr lang="en-US" sz="2200" dirty="0">
                <a:solidFill>
                  <a:srgbClr val="00B050"/>
                </a:solidFill>
              </a:rPr>
              <a:t>, con </a:t>
            </a:r>
            <a:r>
              <a:rPr lang="en-US" sz="2200" dirty="0" err="1">
                <a:solidFill>
                  <a:srgbClr val="00B050"/>
                </a:solidFill>
              </a:rPr>
              <a:t>que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dispositivo</a:t>
            </a:r>
            <a:r>
              <a:rPr lang="en-US" sz="2200" dirty="0">
                <a:solidFill>
                  <a:srgbClr val="00B050"/>
                </a:solidFill>
              </a:rPr>
              <a:t>, </a:t>
            </a:r>
            <a:r>
              <a:rPr lang="en-US" sz="2200" dirty="0" err="1">
                <a:solidFill>
                  <a:srgbClr val="00B050"/>
                </a:solidFill>
              </a:rPr>
              <a:t>cuando</a:t>
            </a:r>
            <a:r>
              <a:rPr lang="en-US" sz="2200" dirty="0">
                <a:solidFill>
                  <a:srgbClr val="00B050"/>
                </a:solidFill>
              </a:rPr>
              <a:t> o </a:t>
            </a:r>
            <a:r>
              <a:rPr lang="en-US" sz="2200" dirty="0" err="1">
                <a:solidFill>
                  <a:srgbClr val="00B050"/>
                </a:solidFill>
              </a:rPr>
              <a:t>donde</a:t>
            </a:r>
            <a:r>
              <a:rPr lang="en-US" sz="2200" dirty="0">
                <a:solidFill>
                  <a:srgbClr val="00B050"/>
                </a:solidFill>
              </a:rPr>
              <a:t> para </a:t>
            </a:r>
            <a:r>
              <a:rPr lang="en-US" sz="2200" dirty="0" err="1">
                <a:solidFill>
                  <a:srgbClr val="00B050"/>
                </a:solidFill>
              </a:rPr>
              <a:t>forzar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una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política</a:t>
            </a:r>
            <a:r>
              <a:rPr lang="en-US" sz="2200" dirty="0">
                <a:solidFill>
                  <a:srgbClr val="00B050"/>
                </a:solidFill>
              </a:rPr>
              <a:t> de </a:t>
            </a:r>
            <a:r>
              <a:rPr lang="en-US" sz="2200" dirty="0" err="1">
                <a:solidFill>
                  <a:srgbClr val="00B050"/>
                </a:solidFill>
              </a:rPr>
              <a:t>acceso</a:t>
            </a:r>
            <a:r>
              <a:rPr lang="en-US" sz="2200" dirty="0">
                <a:solidFill>
                  <a:srgbClr val="00B050"/>
                </a:solidFill>
              </a:rPr>
              <a:t> (VLAN y security profile)</a:t>
            </a:r>
          </a:p>
          <a:p>
            <a:pPr lvl="0">
              <a:buSzPct val="45000"/>
              <a:buFont typeface="StarSymbol"/>
              <a:buChar char=""/>
            </a:pPr>
            <a:r>
              <a:rPr lang="en-US" sz="2200" dirty="0" err="1"/>
              <a:t>Autentificación</a:t>
            </a:r>
            <a:r>
              <a:rPr lang="en-US" sz="2200" dirty="0"/>
              <a:t> de </a:t>
            </a:r>
            <a:r>
              <a:rPr lang="en-US" sz="2200" dirty="0" err="1"/>
              <a:t>dispositivos</a:t>
            </a:r>
            <a:r>
              <a:rPr lang="en-US" sz="2200" dirty="0"/>
              <a:t> </a:t>
            </a:r>
            <a:r>
              <a:rPr lang="en-US" sz="2200" dirty="0" err="1"/>
              <a:t>utilizando</a:t>
            </a:r>
            <a:r>
              <a:rPr lang="en-US" sz="2200" dirty="0"/>
              <a:t> switches con 802.1x.</a:t>
            </a:r>
          </a:p>
          <a:p>
            <a:pPr lvl="0">
              <a:buSzPct val="45000"/>
              <a:buFont typeface="StarSymbol"/>
              <a:buChar char=""/>
            </a:pPr>
            <a:r>
              <a:rPr lang="en-US" sz="2200" dirty="0"/>
              <a:t>Backend de </a:t>
            </a:r>
            <a:r>
              <a:rPr lang="en-US" sz="2200" dirty="0" err="1"/>
              <a:t>credenciales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00B050"/>
                </a:solidFill>
              </a:rPr>
              <a:t>flexible </a:t>
            </a:r>
            <a:r>
              <a:rPr lang="en-US" sz="2200" dirty="0" err="1">
                <a:solidFill>
                  <a:srgbClr val="00B050"/>
                </a:solidFill>
              </a:rPr>
              <a:t>utilizando</a:t>
            </a:r>
            <a:r>
              <a:rPr lang="en-US" sz="2200" dirty="0">
                <a:solidFill>
                  <a:srgbClr val="00B050"/>
                </a:solidFill>
              </a:rPr>
              <a:t> multiples Active Directories</a:t>
            </a:r>
          </a:p>
          <a:p>
            <a:pPr lvl="0">
              <a:buSzPct val="45000"/>
              <a:buFont typeface="StarSymbol"/>
              <a:buChar char=""/>
            </a:pPr>
            <a:r>
              <a:rPr lang="en-US" sz="2200" dirty="0"/>
              <a:t>Estado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tiempo</a:t>
            </a:r>
            <a:r>
              <a:rPr lang="en-US" sz="2200" dirty="0"/>
              <a:t> real de los </a:t>
            </a:r>
            <a:r>
              <a:rPr lang="en-US" sz="2200" dirty="0" err="1"/>
              <a:t>usuarios</a:t>
            </a:r>
            <a:r>
              <a:rPr lang="en-US" sz="2200" dirty="0"/>
              <a:t> </a:t>
            </a:r>
            <a:r>
              <a:rPr lang="en-US" sz="2200" dirty="0" err="1"/>
              <a:t>conectados</a:t>
            </a:r>
            <a:r>
              <a:rPr lang="en-US" sz="2200" dirty="0"/>
              <a:t> con </a:t>
            </a:r>
            <a:r>
              <a:rPr lang="en-US" sz="2200" dirty="0" err="1"/>
              <a:t>información</a:t>
            </a:r>
            <a:r>
              <a:rPr lang="en-US" sz="2200" dirty="0"/>
              <a:t> </a:t>
            </a:r>
            <a:r>
              <a:rPr lang="en-US" sz="2200" dirty="0" err="1"/>
              <a:t>como</a:t>
            </a:r>
            <a:r>
              <a:rPr lang="en-US" sz="2200" dirty="0"/>
              <a:t> </a:t>
            </a:r>
            <a:r>
              <a:rPr lang="en-US" sz="2200" dirty="0" err="1"/>
              <a:t>ip</a:t>
            </a:r>
            <a:r>
              <a:rPr lang="en-US" sz="2200" dirty="0"/>
              <a:t>, mac, </a:t>
            </a:r>
            <a:r>
              <a:rPr lang="en-US" sz="2200" dirty="0" err="1"/>
              <a:t>dispositivo</a:t>
            </a:r>
            <a:r>
              <a:rPr lang="en-US" sz="2200" dirty="0"/>
              <a:t> de </a:t>
            </a:r>
            <a:r>
              <a:rPr lang="en-US" sz="2200" dirty="0" err="1"/>
              <a:t>usuario</a:t>
            </a:r>
            <a:r>
              <a:rPr lang="en-US" sz="2200" dirty="0"/>
              <a:t>, </a:t>
            </a:r>
            <a:r>
              <a:rPr lang="en-US" sz="2200" dirty="0" err="1"/>
              <a:t>dispositivo</a:t>
            </a:r>
            <a:r>
              <a:rPr lang="en-US" sz="2200" dirty="0"/>
              <a:t> de red, </a:t>
            </a:r>
            <a:r>
              <a:rPr lang="en-US" sz="2200" dirty="0" err="1"/>
              <a:t>puerto</a:t>
            </a:r>
            <a:r>
              <a:rPr lang="en-US" sz="2200" dirty="0"/>
              <a:t>, time stamp.</a:t>
            </a:r>
          </a:p>
          <a:p>
            <a:pPr lvl="0">
              <a:buSzPct val="45000"/>
              <a:buFont typeface="StarSymbol"/>
              <a:buChar char=""/>
            </a:pPr>
            <a:r>
              <a:rPr lang="en-US" sz="2200" dirty="0" err="1"/>
              <a:t>Posibilidad</a:t>
            </a:r>
            <a:r>
              <a:rPr lang="en-US" sz="2200" dirty="0"/>
              <a:t> de </a:t>
            </a:r>
            <a:r>
              <a:rPr lang="en-US" sz="2200" dirty="0" err="1"/>
              <a:t>cuarentinizar</a:t>
            </a:r>
            <a:r>
              <a:rPr lang="en-US" sz="2200" dirty="0"/>
              <a:t> y </a:t>
            </a:r>
            <a:r>
              <a:rPr lang="en-US" sz="2200" dirty="0" err="1"/>
              <a:t>decuarentinizar</a:t>
            </a:r>
            <a:r>
              <a:rPr lang="en-US" sz="2200" dirty="0"/>
              <a:t> </a:t>
            </a:r>
            <a:r>
              <a:rPr lang="en-US" sz="2200" dirty="0" err="1"/>
              <a:t>usuarios</a:t>
            </a:r>
            <a:endParaRPr lang="en-US" sz="2200" dirty="0"/>
          </a:p>
          <a:p>
            <a:pPr lvl="0">
              <a:buSzPct val="45000"/>
              <a:buFont typeface="StarSymbol"/>
              <a:buChar char=""/>
            </a:pPr>
            <a:r>
              <a:rPr lang="en-US" sz="2200" dirty="0" err="1">
                <a:solidFill>
                  <a:srgbClr val="00B050"/>
                </a:solidFill>
              </a:rPr>
              <a:t>Utilizando</a:t>
            </a:r>
            <a:r>
              <a:rPr lang="en-US" sz="2200" dirty="0">
                <a:solidFill>
                  <a:srgbClr val="00B050"/>
                </a:solidFill>
              </a:rPr>
              <a:t> la </a:t>
            </a:r>
            <a:r>
              <a:rPr lang="en-US" sz="2200" dirty="0" err="1">
                <a:solidFill>
                  <a:srgbClr val="00B050"/>
                </a:solidFill>
              </a:rPr>
              <a:t>arquitectura</a:t>
            </a:r>
            <a:r>
              <a:rPr lang="en-US" sz="2200" dirty="0">
                <a:solidFill>
                  <a:srgbClr val="00B050"/>
                </a:solidFill>
              </a:rPr>
              <a:t> de plugins flexible </a:t>
            </a:r>
            <a:r>
              <a:rPr lang="en-US" sz="2200" dirty="0" err="1">
                <a:solidFill>
                  <a:srgbClr val="00B050"/>
                </a:solidFill>
              </a:rPr>
              <a:t>permite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detectar</a:t>
            </a:r>
            <a:r>
              <a:rPr lang="en-US" sz="2200" dirty="0">
                <a:solidFill>
                  <a:srgbClr val="00B050"/>
                </a:solidFill>
              </a:rPr>
              <a:t> el </a:t>
            </a:r>
            <a:r>
              <a:rPr lang="en-US" sz="2200" dirty="0" smtClean="0">
                <a:solidFill>
                  <a:srgbClr val="00B050"/>
                </a:solidFill>
              </a:rPr>
              <a:t>SO y </a:t>
            </a:r>
            <a:r>
              <a:rPr lang="en-US" sz="2200" dirty="0" err="1" smtClean="0">
                <a:solidFill>
                  <a:srgbClr val="00B050"/>
                </a:solidFill>
              </a:rPr>
              <a:t>servicios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</a:rPr>
              <a:t>abiertos</a:t>
            </a:r>
            <a:r>
              <a:rPr lang="en-US" sz="2200" dirty="0" smtClean="0">
                <a:solidFill>
                  <a:srgbClr val="00B050"/>
                </a:solidFill>
              </a:rPr>
              <a:t> (NMAP).</a:t>
            </a:r>
            <a:endParaRPr lang="en-US" sz="2200" dirty="0">
              <a:solidFill>
                <a:srgbClr val="00B050"/>
              </a:solidFill>
            </a:endParaRPr>
          </a:p>
          <a:p>
            <a:pPr lvl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370724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" y="83403"/>
            <a:ext cx="9108000" cy="830997"/>
          </a:xfrm>
        </p:spPr>
        <p:txBody>
          <a:bodyPr>
            <a:spAutoFit/>
          </a:bodyPr>
          <a:lstStyle/>
          <a:p>
            <a:pPr marL="432000" lvl="0" indent="-216000">
              <a:tabLst>
                <a:tab pos="432000" algn="l"/>
                <a:tab pos="889200" algn="l"/>
                <a:tab pos="1346400" algn="l"/>
                <a:tab pos="1803599" algn="l"/>
                <a:tab pos="2260800" algn="l"/>
                <a:tab pos="2718000" algn="l"/>
                <a:tab pos="3175199" algn="l"/>
                <a:tab pos="3632400" algn="l"/>
                <a:tab pos="4089600" algn="l"/>
                <a:tab pos="4546800" algn="l"/>
                <a:tab pos="5004000" algn="l"/>
                <a:tab pos="5461200" algn="l"/>
                <a:tab pos="5918399" algn="l"/>
                <a:tab pos="6375600" algn="l"/>
                <a:tab pos="6832799" algn="l"/>
                <a:tab pos="7290000" algn="l"/>
                <a:tab pos="7747200" algn="l"/>
                <a:tab pos="8204400" algn="l"/>
                <a:tab pos="8661600" algn="l"/>
                <a:tab pos="9118800" algn="l"/>
                <a:tab pos="9576000" algn="l"/>
              </a:tabLst>
            </a:pPr>
            <a:r>
              <a:rPr lang="en-US" dirty="0" err="1" smtClean="0"/>
              <a:t>openNAC</a:t>
            </a:r>
            <a:r>
              <a:rPr lang="en-US" dirty="0" smtClean="0"/>
              <a:t>: </a:t>
            </a:r>
            <a:r>
              <a:rPr lang="en-US" dirty="0" err="1"/>
              <a:t>U</a:t>
            </a:r>
            <a:r>
              <a:rPr lang="en-US" dirty="0" err="1" smtClean="0"/>
              <a:t>sos</a:t>
            </a:r>
            <a:r>
              <a:rPr lang="en-US" dirty="0" smtClean="0"/>
              <a:t> (II)</a:t>
            </a:r>
            <a:endParaRPr lang="en-US" dirty="0"/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230040" y="784800"/>
            <a:ext cx="7999560" cy="5378400"/>
          </a:xfrm>
        </p:spPr>
        <p:txBody>
          <a:bodyPr>
            <a:normAutofit fontScale="92500" lnSpcReduction="20000"/>
          </a:bodyPr>
          <a:lstStyle/>
          <a:p>
            <a:pPr marL="0" indent="0">
              <a:buSzPct val="45000"/>
              <a:buNone/>
            </a:pPr>
            <a:r>
              <a:rPr lang="en-US" sz="2600" dirty="0" err="1">
                <a:solidFill>
                  <a:srgbClr val="00B050"/>
                </a:solidFill>
              </a:rPr>
              <a:t>En</a:t>
            </a:r>
            <a:r>
              <a:rPr lang="en-US" sz="2600" dirty="0">
                <a:solidFill>
                  <a:srgbClr val="00B050"/>
                </a:solidFill>
              </a:rPr>
              <a:t> </a:t>
            </a:r>
            <a:r>
              <a:rPr lang="en-US" sz="2600" dirty="0" err="1">
                <a:solidFill>
                  <a:srgbClr val="00B050"/>
                </a:solidFill>
              </a:rPr>
              <a:t>verde</a:t>
            </a:r>
            <a:r>
              <a:rPr lang="en-US" sz="2600" dirty="0">
                <a:solidFill>
                  <a:srgbClr val="00B050"/>
                </a:solidFill>
              </a:rPr>
              <a:t> </a:t>
            </a:r>
            <a:r>
              <a:rPr lang="en-US" sz="2600" dirty="0" err="1">
                <a:solidFill>
                  <a:srgbClr val="00B050"/>
                </a:solidFill>
              </a:rPr>
              <a:t>las</a:t>
            </a:r>
            <a:r>
              <a:rPr lang="en-US" sz="2600" dirty="0">
                <a:solidFill>
                  <a:srgbClr val="00B050"/>
                </a:solidFill>
              </a:rPr>
              <a:t> </a:t>
            </a:r>
            <a:r>
              <a:rPr lang="en-US" sz="2600" dirty="0" err="1">
                <a:solidFill>
                  <a:srgbClr val="00B050"/>
                </a:solidFill>
              </a:rPr>
              <a:t>mejoras</a:t>
            </a:r>
            <a:r>
              <a:rPr lang="en-US" sz="2600" dirty="0">
                <a:solidFill>
                  <a:srgbClr val="00B050"/>
                </a:solidFill>
              </a:rPr>
              <a:t> </a:t>
            </a:r>
            <a:r>
              <a:rPr lang="en-US" sz="2600" dirty="0" err="1">
                <a:solidFill>
                  <a:srgbClr val="00B050"/>
                </a:solidFill>
              </a:rPr>
              <a:t>respecto</a:t>
            </a:r>
            <a:r>
              <a:rPr lang="en-US" sz="2600" dirty="0">
                <a:solidFill>
                  <a:srgbClr val="00B050"/>
                </a:solidFill>
              </a:rPr>
              <a:t> NACUB</a:t>
            </a:r>
          </a:p>
          <a:p>
            <a:pPr marL="0" lvl="0" indent="0">
              <a:buSzPct val="45000"/>
              <a:buNone/>
            </a:pPr>
            <a:endParaRPr lang="en-US" sz="2600" dirty="0" smtClean="0"/>
          </a:p>
          <a:p>
            <a:pPr lvl="0">
              <a:buSzPct val="45000"/>
              <a:buFont typeface="StarSymbol"/>
              <a:buChar char=""/>
            </a:pPr>
            <a:r>
              <a:rPr lang="en-US" sz="2600" dirty="0" err="1" smtClean="0"/>
              <a:t>Detección</a:t>
            </a:r>
            <a:r>
              <a:rPr lang="en-US" sz="2600" dirty="0" smtClean="0"/>
              <a:t> </a:t>
            </a:r>
            <a:r>
              <a:rPr lang="en-US" sz="2600" dirty="0"/>
              <a:t>de </a:t>
            </a:r>
            <a:r>
              <a:rPr lang="en-US" sz="2600" dirty="0" err="1"/>
              <a:t>dispositivos</a:t>
            </a:r>
            <a:r>
              <a:rPr lang="en-US" sz="2600" dirty="0"/>
              <a:t> rogue devices </a:t>
            </a:r>
            <a:r>
              <a:rPr lang="en-US" sz="2600" dirty="0" err="1"/>
              <a:t>utilizando</a:t>
            </a:r>
            <a:r>
              <a:rPr lang="en-US" sz="2600" dirty="0"/>
              <a:t> 802.1x o </a:t>
            </a:r>
            <a:r>
              <a:rPr lang="en-US" sz="2600" dirty="0">
                <a:solidFill>
                  <a:srgbClr val="00B050"/>
                </a:solidFill>
              </a:rPr>
              <a:t>SNMP traps</a:t>
            </a:r>
          </a:p>
          <a:p>
            <a:pPr lvl="0">
              <a:buSzPct val="45000"/>
              <a:buFont typeface="StarSymbol"/>
              <a:buChar char=""/>
            </a:pPr>
            <a:r>
              <a:rPr lang="en-US" sz="2600" dirty="0" err="1"/>
              <a:t>Delegación</a:t>
            </a:r>
            <a:r>
              <a:rPr lang="en-US" sz="2600" dirty="0"/>
              <a:t> a los </a:t>
            </a:r>
            <a:r>
              <a:rPr lang="en-US" sz="2600" dirty="0" err="1"/>
              <a:t>usuarios</a:t>
            </a:r>
            <a:r>
              <a:rPr lang="en-US" sz="2600" dirty="0"/>
              <a:t> de </a:t>
            </a:r>
            <a:r>
              <a:rPr lang="en-US" sz="2600" dirty="0" err="1"/>
              <a:t>registro</a:t>
            </a:r>
            <a:r>
              <a:rPr lang="en-US" sz="2600" dirty="0"/>
              <a:t> de </a:t>
            </a:r>
            <a:r>
              <a:rPr lang="en-US" sz="2600" dirty="0" err="1"/>
              <a:t>dispositivos</a:t>
            </a:r>
            <a:r>
              <a:rPr lang="en-US" sz="2600" dirty="0"/>
              <a:t> a </a:t>
            </a:r>
            <a:r>
              <a:rPr lang="en-US" sz="2600" dirty="0" err="1"/>
              <a:t>través</a:t>
            </a:r>
            <a:r>
              <a:rPr lang="en-US" sz="2600" dirty="0"/>
              <a:t> del portal de </a:t>
            </a:r>
            <a:r>
              <a:rPr lang="en-US" sz="2600" dirty="0" err="1"/>
              <a:t>registro</a:t>
            </a:r>
            <a:endParaRPr lang="en-US" sz="2600" dirty="0"/>
          </a:p>
          <a:p>
            <a:pPr lvl="0">
              <a:buSzPct val="45000"/>
              <a:buFont typeface="StarSymbol"/>
              <a:buChar char=""/>
            </a:pPr>
            <a:r>
              <a:rPr lang="en-US" sz="2600" dirty="0" err="1"/>
              <a:t>Soporte</a:t>
            </a:r>
            <a:r>
              <a:rPr lang="en-US" sz="2600" dirty="0"/>
              <a:t> multivendor (Cisco, Alcatel, 3Com,</a:t>
            </a:r>
            <a:r>
              <a:rPr lang="en-US" sz="2600" dirty="0">
                <a:solidFill>
                  <a:srgbClr val="00B050"/>
                </a:solidFill>
              </a:rPr>
              <a:t> Avaya, Extreme Networks</a:t>
            </a:r>
            <a:r>
              <a:rPr lang="en-US" sz="2600" dirty="0" smtClean="0"/>
              <a:t>). </a:t>
            </a:r>
            <a:endParaRPr lang="en-US" sz="2600" dirty="0"/>
          </a:p>
          <a:p>
            <a:pPr lvl="0">
              <a:buSzPct val="45000"/>
              <a:buFont typeface="StarSymbol"/>
              <a:buChar char=""/>
            </a:pPr>
            <a:r>
              <a:rPr lang="en-US" sz="2600" dirty="0" err="1"/>
              <a:t>Gestión</a:t>
            </a:r>
            <a:r>
              <a:rPr lang="en-US" sz="2600" dirty="0"/>
              <a:t> de </a:t>
            </a:r>
            <a:r>
              <a:rPr lang="en-US" sz="2600" dirty="0" err="1"/>
              <a:t>usuarios</a:t>
            </a:r>
            <a:r>
              <a:rPr lang="en-US" sz="2600" dirty="0"/>
              <a:t> </a:t>
            </a:r>
            <a:r>
              <a:rPr lang="en-US" sz="2600" dirty="0" err="1"/>
              <a:t>invitados</a:t>
            </a:r>
            <a:endParaRPr lang="en-US" sz="2600" dirty="0"/>
          </a:p>
          <a:p>
            <a:pPr lvl="0">
              <a:buSzPct val="45000"/>
              <a:buFont typeface="StarSymbol"/>
              <a:buChar char=""/>
            </a:pPr>
            <a:r>
              <a:rPr lang="en-US" sz="2600" dirty="0" err="1">
                <a:solidFill>
                  <a:srgbClr val="00B050"/>
                </a:solidFill>
              </a:rPr>
              <a:t>Autoinventario</a:t>
            </a:r>
            <a:r>
              <a:rPr lang="en-US" sz="2600" dirty="0">
                <a:solidFill>
                  <a:srgbClr val="00B050"/>
                </a:solidFill>
              </a:rPr>
              <a:t> de </a:t>
            </a:r>
            <a:r>
              <a:rPr lang="en-US" sz="2600" dirty="0" err="1">
                <a:solidFill>
                  <a:srgbClr val="00B050"/>
                </a:solidFill>
              </a:rPr>
              <a:t>dispositivos</a:t>
            </a:r>
            <a:r>
              <a:rPr lang="en-US" sz="2600" dirty="0">
                <a:solidFill>
                  <a:srgbClr val="00B050"/>
                </a:solidFill>
              </a:rPr>
              <a:t> de </a:t>
            </a:r>
            <a:r>
              <a:rPr lang="en-US" sz="2600" dirty="0" err="1">
                <a:solidFill>
                  <a:srgbClr val="00B050"/>
                </a:solidFill>
              </a:rPr>
              <a:t>usuario</a:t>
            </a:r>
            <a:r>
              <a:rPr lang="en-US" sz="2600" dirty="0">
                <a:solidFill>
                  <a:srgbClr val="00B050"/>
                </a:solidFill>
              </a:rPr>
              <a:t> y de red </a:t>
            </a:r>
            <a:r>
              <a:rPr lang="en-US" sz="2600" dirty="0" err="1">
                <a:solidFill>
                  <a:srgbClr val="00B050"/>
                </a:solidFill>
              </a:rPr>
              <a:t>basado</a:t>
            </a:r>
            <a:r>
              <a:rPr lang="en-US" sz="2600" dirty="0">
                <a:solidFill>
                  <a:srgbClr val="00B050"/>
                </a:solidFill>
              </a:rPr>
              <a:t> </a:t>
            </a:r>
            <a:r>
              <a:rPr lang="en-US" sz="2600" dirty="0" err="1">
                <a:solidFill>
                  <a:srgbClr val="00B050"/>
                </a:solidFill>
              </a:rPr>
              <a:t>en</a:t>
            </a:r>
            <a:r>
              <a:rPr lang="en-US" sz="2600" dirty="0">
                <a:solidFill>
                  <a:srgbClr val="00B050"/>
                </a:solidFill>
              </a:rPr>
              <a:t> plugins</a:t>
            </a:r>
          </a:p>
          <a:p>
            <a:pPr lvl="0">
              <a:buSzPct val="45000"/>
              <a:buFont typeface="StarSymbol"/>
              <a:buChar char=""/>
            </a:pPr>
            <a:r>
              <a:rPr lang="en-US" sz="2600" dirty="0" err="1"/>
              <a:t>Configuración</a:t>
            </a:r>
            <a:r>
              <a:rPr lang="en-US" sz="2600" dirty="0"/>
              <a:t> </a:t>
            </a:r>
            <a:r>
              <a:rPr lang="en-US" sz="2600" dirty="0" err="1"/>
              <a:t>masiva</a:t>
            </a:r>
            <a:r>
              <a:rPr lang="en-US" sz="2600" dirty="0"/>
              <a:t> de </a:t>
            </a:r>
            <a:r>
              <a:rPr lang="en-US" sz="2600" dirty="0" err="1"/>
              <a:t>dispositivos</a:t>
            </a:r>
            <a:r>
              <a:rPr lang="en-US" sz="2600" dirty="0"/>
              <a:t> de red </a:t>
            </a:r>
            <a:r>
              <a:rPr lang="en-US" sz="2600" dirty="0" err="1"/>
              <a:t>utilizando</a:t>
            </a:r>
            <a:r>
              <a:rPr lang="en-US" sz="2600" dirty="0"/>
              <a:t> el </a:t>
            </a:r>
            <a:r>
              <a:rPr lang="en-US" sz="2600" dirty="0" err="1"/>
              <a:t>módulo</a:t>
            </a:r>
            <a:r>
              <a:rPr lang="en-US" sz="2600" dirty="0"/>
              <a:t> </a:t>
            </a:r>
            <a:r>
              <a:rPr lang="en-US" sz="2600" dirty="0" err="1"/>
              <a:t>onNetConf</a:t>
            </a:r>
            <a:endParaRPr lang="en-US" sz="2600" dirty="0"/>
          </a:p>
          <a:p>
            <a:pPr lvl="0">
              <a:buSzPct val="45000"/>
              <a:buFont typeface="StarSymbol"/>
              <a:buChar char=""/>
            </a:pPr>
            <a:r>
              <a:rPr lang="en-US" sz="2600" dirty="0">
                <a:solidFill>
                  <a:srgbClr val="00B050"/>
                </a:solidFill>
              </a:rPr>
              <a:t>Backup </a:t>
            </a:r>
            <a:r>
              <a:rPr lang="en-US" sz="2600" dirty="0" err="1">
                <a:solidFill>
                  <a:srgbClr val="00B050"/>
                </a:solidFill>
              </a:rPr>
              <a:t>masivo</a:t>
            </a:r>
            <a:r>
              <a:rPr lang="en-US" sz="2600" dirty="0">
                <a:solidFill>
                  <a:srgbClr val="00B050"/>
                </a:solidFill>
              </a:rPr>
              <a:t> de </a:t>
            </a:r>
            <a:r>
              <a:rPr lang="en-US" sz="2600" dirty="0" err="1">
                <a:solidFill>
                  <a:srgbClr val="00B050"/>
                </a:solidFill>
              </a:rPr>
              <a:t>dispositivos</a:t>
            </a:r>
            <a:r>
              <a:rPr lang="en-US" sz="2600" dirty="0">
                <a:solidFill>
                  <a:srgbClr val="00B050"/>
                </a:solidFill>
              </a:rPr>
              <a:t> de red </a:t>
            </a:r>
            <a:r>
              <a:rPr lang="en-US" sz="2600" dirty="0" err="1">
                <a:solidFill>
                  <a:srgbClr val="00B050"/>
                </a:solidFill>
              </a:rPr>
              <a:t>utilizando</a:t>
            </a:r>
            <a:r>
              <a:rPr lang="en-US" sz="2600" dirty="0">
                <a:solidFill>
                  <a:srgbClr val="00B050"/>
                </a:solidFill>
              </a:rPr>
              <a:t> el </a:t>
            </a:r>
            <a:r>
              <a:rPr lang="en-US" sz="2600" dirty="0" err="1">
                <a:solidFill>
                  <a:srgbClr val="00B050"/>
                </a:solidFill>
              </a:rPr>
              <a:t>módulo</a:t>
            </a:r>
            <a:r>
              <a:rPr lang="en-US" sz="2600" dirty="0">
                <a:solidFill>
                  <a:srgbClr val="00B050"/>
                </a:solidFill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</a:rPr>
              <a:t>onNetBackup</a:t>
            </a:r>
            <a:endParaRPr lang="en-US" sz="2600" dirty="0" smtClean="0">
              <a:solidFill>
                <a:srgbClr val="00B050"/>
              </a:solidFill>
            </a:endParaRPr>
          </a:p>
          <a:p>
            <a:pPr lvl="0">
              <a:buSzPct val="45000"/>
              <a:buFont typeface="StarSymbol"/>
              <a:buChar char=""/>
            </a:pPr>
            <a:endParaRPr lang="en-US" sz="2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394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 l="11331" t="22833" r="11556" b="13791"/>
          <a:stretch>
            <a:fillRect/>
          </a:stretch>
        </p:blipFill>
        <p:spPr>
          <a:xfrm>
            <a:off x="1800" y="1143000"/>
            <a:ext cx="84564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rma libre 2"/>
          <p:cNvSpPr/>
          <p:nvPr/>
        </p:nvSpPr>
        <p:spPr>
          <a:xfrm>
            <a:off x="0" y="3700800"/>
            <a:ext cx="5715000" cy="22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80808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Forma libre 3"/>
          <p:cNvSpPr/>
          <p:nvPr/>
        </p:nvSpPr>
        <p:spPr>
          <a:xfrm>
            <a:off x="868679" y="914400"/>
            <a:ext cx="1188719" cy="457200"/>
          </a:xfrm>
          <a:custGeom>
            <a:avLst>
              <a:gd name="f0" fmla="val -523"/>
              <a:gd name="f1" fmla="val 4738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DejaVu Sans" pitchFamily="2"/>
                <a:cs typeface="DejaVu Sans" pitchFamily="2"/>
              </a:rPr>
              <a:t>Time</a:t>
            </a:r>
          </a:p>
        </p:txBody>
      </p:sp>
      <p:sp>
        <p:nvSpPr>
          <p:cNvPr id="5" name="Forma libre 4"/>
          <p:cNvSpPr/>
          <p:nvPr/>
        </p:nvSpPr>
        <p:spPr>
          <a:xfrm>
            <a:off x="360" y="2117160"/>
            <a:ext cx="8457840" cy="22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80808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orma libre 5"/>
          <p:cNvSpPr/>
          <p:nvPr/>
        </p:nvSpPr>
        <p:spPr>
          <a:xfrm>
            <a:off x="2972160" y="1600560"/>
            <a:ext cx="1188719" cy="457200"/>
          </a:xfrm>
          <a:custGeom>
            <a:avLst>
              <a:gd name="f0" fmla="val -16538"/>
              <a:gd name="f1" fmla="val 27938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DejaVu Sans" pitchFamily="2"/>
                <a:cs typeface="DejaVu Sans" pitchFamily="2"/>
              </a:rPr>
              <a:t>User</a:t>
            </a:r>
          </a:p>
        </p:txBody>
      </p:sp>
      <p:sp>
        <p:nvSpPr>
          <p:cNvPr id="7" name="Forma libre 6"/>
          <p:cNvSpPr/>
          <p:nvPr/>
        </p:nvSpPr>
        <p:spPr>
          <a:xfrm>
            <a:off x="4298040" y="1509479"/>
            <a:ext cx="1188719" cy="427680"/>
          </a:xfrm>
          <a:custGeom>
            <a:avLst>
              <a:gd name="f0" fmla="val 10816"/>
              <a:gd name="f1" fmla="val 33553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WenQuanYi Micro Hei" pitchFamily="2"/>
                <a:cs typeface="Lohit Devanagari" pitchFamily="2"/>
              </a:rPr>
              <a:t>Group</a:t>
            </a:r>
          </a:p>
        </p:txBody>
      </p:sp>
      <p:sp>
        <p:nvSpPr>
          <p:cNvPr id="8" name="Forma libre 7"/>
          <p:cNvSpPr/>
          <p:nvPr/>
        </p:nvSpPr>
        <p:spPr>
          <a:xfrm>
            <a:off x="6035399" y="1202760"/>
            <a:ext cx="2651760" cy="486720"/>
          </a:xfrm>
          <a:custGeom>
            <a:avLst>
              <a:gd name="f0" fmla="val 8869"/>
              <a:gd name="f1" fmla="val 44509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WenQuanYi Micro Hei" pitchFamily="2"/>
                <a:cs typeface="Lohit Devanagari" pitchFamily="2"/>
              </a:rPr>
              <a:t>Custom ldap expression</a:t>
            </a:r>
          </a:p>
        </p:txBody>
      </p:sp>
      <p:sp>
        <p:nvSpPr>
          <p:cNvPr id="9" name="Forma libre 8"/>
          <p:cNvSpPr/>
          <p:nvPr/>
        </p:nvSpPr>
        <p:spPr>
          <a:xfrm>
            <a:off x="360" y="2369520"/>
            <a:ext cx="8457840" cy="22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80808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orma libre 9"/>
          <p:cNvSpPr/>
          <p:nvPr/>
        </p:nvSpPr>
        <p:spPr>
          <a:xfrm>
            <a:off x="1097640" y="2743560"/>
            <a:ext cx="1188719" cy="610560"/>
          </a:xfrm>
          <a:custGeom>
            <a:avLst>
              <a:gd name="f0" fmla="val 9933"/>
              <a:gd name="f1" fmla="val -10259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66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DejaVu Sans" pitchFamily="2"/>
                <a:cs typeface="DejaVu Sans" pitchFamily="2"/>
              </a:rPr>
              <a:t>User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DejaVu Sans" pitchFamily="2"/>
                <a:cs typeface="DejaVu Sans" pitchFamily="2"/>
              </a:rPr>
              <a:t>Device</a:t>
            </a:r>
          </a:p>
        </p:txBody>
      </p:sp>
      <p:sp>
        <p:nvSpPr>
          <p:cNvPr id="11" name="Forma libre 10"/>
          <p:cNvSpPr/>
          <p:nvPr/>
        </p:nvSpPr>
        <p:spPr>
          <a:xfrm>
            <a:off x="4526280" y="2743199"/>
            <a:ext cx="1188719" cy="731519"/>
          </a:xfrm>
          <a:custGeom>
            <a:avLst>
              <a:gd name="f0" fmla="val 2635"/>
              <a:gd name="f1" fmla="val -8563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66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DejaVu Sans" pitchFamily="2"/>
                <a:cs typeface="DejaVu Sans" pitchFamily="2"/>
              </a:rPr>
              <a:t>User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DejaVu Sans" pitchFamily="2"/>
                <a:cs typeface="DejaVu Sans" pitchFamily="2"/>
              </a:rPr>
              <a:t>Device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DejaVu Sans" pitchFamily="2"/>
                <a:cs typeface="DejaVu Sans" pitchFamily="2"/>
              </a:rPr>
              <a:t>Group</a:t>
            </a:r>
          </a:p>
        </p:txBody>
      </p:sp>
      <p:sp>
        <p:nvSpPr>
          <p:cNvPr id="12" name="Forma libre 11"/>
          <p:cNvSpPr/>
          <p:nvPr/>
        </p:nvSpPr>
        <p:spPr>
          <a:xfrm>
            <a:off x="7498080" y="2743199"/>
            <a:ext cx="1188719" cy="731519"/>
          </a:xfrm>
          <a:custGeom>
            <a:avLst>
              <a:gd name="f0" fmla="val -156"/>
              <a:gd name="f1" fmla="val -8181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66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DejaVu Sans" pitchFamily="2"/>
                <a:cs typeface="DejaVu Sans" pitchFamily="2"/>
              </a:rPr>
              <a:t>User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DejaVu Sans" pitchFamily="2"/>
                <a:cs typeface="DejaVu Sans" pitchFamily="2"/>
              </a:rPr>
              <a:t>Device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DejaVu Sans" pitchFamily="2"/>
                <a:cs typeface="DejaVu Sans" pitchFamily="2"/>
              </a:rPr>
              <a:t>TAGS</a:t>
            </a:r>
          </a:p>
        </p:txBody>
      </p:sp>
      <p:sp>
        <p:nvSpPr>
          <p:cNvPr id="13" name="Forma libre 12"/>
          <p:cNvSpPr/>
          <p:nvPr/>
        </p:nvSpPr>
        <p:spPr>
          <a:xfrm>
            <a:off x="360" y="2693880"/>
            <a:ext cx="8457840" cy="277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80808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Forma libre 13"/>
          <p:cNvSpPr/>
          <p:nvPr/>
        </p:nvSpPr>
        <p:spPr>
          <a:xfrm>
            <a:off x="2468880" y="3154680"/>
            <a:ext cx="1188719" cy="731519"/>
          </a:xfrm>
          <a:custGeom>
            <a:avLst>
              <a:gd name="f0" fmla="val -2419"/>
              <a:gd name="f1" fmla="val -8775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66FF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DejaVu Sans" pitchFamily="2"/>
                <a:cs typeface="DejaVu Sans" pitchFamily="2"/>
              </a:rPr>
              <a:t>Network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DejaVu Sans" pitchFamily="2"/>
                <a:cs typeface="DejaVu Sans" pitchFamily="2"/>
              </a:rPr>
              <a:t>Device</a:t>
            </a:r>
          </a:p>
        </p:txBody>
      </p:sp>
      <p:sp>
        <p:nvSpPr>
          <p:cNvPr id="15" name="Forma libre 14"/>
          <p:cNvSpPr/>
          <p:nvPr/>
        </p:nvSpPr>
        <p:spPr>
          <a:xfrm>
            <a:off x="4069080" y="3200400"/>
            <a:ext cx="1188719" cy="731519"/>
          </a:xfrm>
          <a:custGeom>
            <a:avLst>
              <a:gd name="f0" fmla="val 5009"/>
              <a:gd name="f1" fmla="val -12048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66FF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DejaVu Sans" pitchFamily="2"/>
                <a:cs typeface="DejaVu Sans" pitchFamily="2"/>
              </a:rPr>
              <a:t>Network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DejaVu Sans" pitchFamily="2"/>
                <a:cs typeface="DejaVu Sans" pitchFamily="2"/>
              </a:rPr>
              <a:t>Device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DejaVu Sans" pitchFamily="2"/>
                <a:cs typeface="DejaVu Sans" pitchFamily="2"/>
              </a:rPr>
              <a:t>Group</a:t>
            </a:r>
          </a:p>
        </p:txBody>
      </p:sp>
      <p:sp>
        <p:nvSpPr>
          <p:cNvPr id="16" name="Forma libre 15"/>
          <p:cNvSpPr/>
          <p:nvPr/>
        </p:nvSpPr>
        <p:spPr>
          <a:xfrm>
            <a:off x="6583679" y="3200400"/>
            <a:ext cx="1188719" cy="731519"/>
          </a:xfrm>
          <a:custGeom>
            <a:avLst>
              <a:gd name="f0" fmla="val 7683"/>
              <a:gd name="f1" fmla="val -1243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66FF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DejaVu Sans" pitchFamily="2"/>
                <a:cs typeface="DejaVu Sans" pitchFamily="2"/>
              </a:rPr>
              <a:t>Network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DejaVu Sans" pitchFamily="2"/>
                <a:cs typeface="DejaVu Sans" pitchFamily="2"/>
              </a:rPr>
              <a:t>Device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DejaVu Sans" pitchFamily="2"/>
                <a:cs typeface="DejaVu Sans" pitchFamily="2"/>
              </a:rPr>
              <a:t>TAGS</a:t>
            </a:r>
          </a:p>
        </p:txBody>
      </p:sp>
      <p:sp>
        <p:nvSpPr>
          <p:cNvPr id="17" name="Forma libre 16"/>
          <p:cNvSpPr/>
          <p:nvPr/>
        </p:nvSpPr>
        <p:spPr>
          <a:xfrm>
            <a:off x="360" y="3161159"/>
            <a:ext cx="2514600" cy="496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80808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8" name="Forma libre 17"/>
          <p:cNvSpPr/>
          <p:nvPr/>
        </p:nvSpPr>
        <p:spPr>
          <a:xfrm>
            <a:off x="4343400" y="2971800"/>
            <a:ext cx="1188719" cy="731519"/>
          </a:xfrm>
          <a:custGeom>
            <a:avLst>
              <a:gd name="f0" fmla="val -35287"/>
              <a:gd name="f1" fmla="val 7405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DejaVu Sans" pitchFamily="2"/>
                <a:cs typeface="DejaVu Sans" pitchFamily="2"/>
              </a:rPr>
              <a:t>VLAN</a:t>
            </a:r>
          </a:p>
        </p:txBody>
      </p:sp>
      <p:sp>
        <p:nvSpPr>
          <p:cNvPr id="19" name="Forma libre 18"/>
          <p:cNvSpPr/>
          <p:nvPr/>
        </p:nvSpPr>
        <p:spPr>
          <a:xfrm>
            <a:off x="4114800" y="3886200"/>
            <a:ext cx="1188719" cy="731519"/>
          </a:xfrm>
          <a:custGeom>
            <a:avLst>
              <a:gd name="f0" fmla="val -45358"/>
              <a:gd name="f1" fmla="val -9955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WenQuanYi Micro Hei" pitchFamily="2"/>
                <a:cs typeface="Lohit Devanagari" pitchFamily="2"/>
              </a:rPr>
              <a:t>Security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WenQuanYi Micro Hei" pitchFamily="2"/>
                <a:cs typeface="Lohit Devanagari" pitchFamily="2"/>
              </a:rPr>
              <a:t>Profile</a:t>
            </a:r>
          </a:p>
        </p:txBody>
      </p:sp>
      <p:sp>
        <p:nvSpPr>
          <p:cNvPr id="20" name="Forma libre 19"/>
          <p:cNvSpPr/>
          <p:nvPr/>
        </p:nvSpPr>
        <p:spPr>
          <a:xfrm>
            <a:off x="0" y="1828800"/>
            <a:ext cx="2514960" cy="264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80808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21" name="Forma libre 20"/>
          <p:cNvSpPr/>
          <p:nvPr/>
        </p:nvSpPr>
        <p:spPr>
          <a:xfrm>
            <a:off x="2240280" y="5313240"/>
            <a:ext cx="1188719" cy="731519"/>
          </a:xfrm>
          <a:custGeom>
            <a:avLst>
              <a:gd name="f0" fmla="val -21868"/>
              <a:gd name="f1" fmla="val -4321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ABB4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WenQuanYi Micro Hei" pitchFamily="2"/>
                <a:cs typeface="Lohit Devanagari" pitchFamily="2"/>
              </a:rPr>
              <a:t>Plugins</a:t>
            </a:r>
          </a:p>
        </p:txBody>
      </p:sp>
      <p:sp>
        <p:nvSpPr>
          <p:cNvPr id="22" name="Forma libre 21"/>
          <p:cNvSpPr/>
          <p:nvPr/>
        </p:nvSpPr>
        <p:spPr>
          <a:xfrm>
            <a:off x="5532120" y="5221800"/>
            <a:ext cx="1554479" cy="731519"/>
          </a:xfrm>
          <a:custGeom>
            <a:avLst>
              <a:gd name="f0" fmla="val -7716"/>
              <a:gd name="f1" fmla="val -40118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ABB4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WenQuanYi Micro Hei" pitchFamily="2"/>
                <a:cs typeface="Lohit Devanagari" pitchFamily="2"/>
              </a:rPr>
              <a:t>Notifications</a:t>
            </a:r>
          </a:p>
        </p:txBody>
      </p:sp>
      <p:sp>
        <p:nvSpPr>
          <p:cNvPr id="23" name="Forma libre 22"/>
          <p:cNvSpPr/>
          <p:nvPr/>
        </p:nvSpPr>
        <p:spPr>
          <a:xfrm>
            <a:off x="360" y="4637160"/>
            <a:ext cx="5715000" cy="356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80808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24" name="Forma libre 23"/>
          <p:cNvSpPr/>
          <p:nvPr/>
        </p:nvSpPr>
        <p:spPr>
          <a:xfrm>
            <a:off x="3200400" y="5257800"/>
            <a:ext cx="1828800" cy="731519"/>
          </a:xfrm>
          <a:custGeom>
            <a:avLst>
              <a:gd name="f0" fmla="val -22998"/>
              <a:gd name="f1" fmla="val -12303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B84747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WenQuanYi Micro Hei" pitchFamily="2"/>
                <a:cs typeface="Lohit Devanagari" pitchFamily="2"/>
              </a:rPr>
              <a:t>Auto inventory</a:t>
            </a:r>
          </a:p>
        </p:txBody>
      </p:sp>
      <p:sp>
        <p:nvSpPr>
          <p:cNvPr id="25" name="Forma libre 24"/>
          <p:cNvSpPr/>
          <p:nvPr/>
        </p:nvSpPr>
        <p:spPr>
          <a:xfrm>
            <a:off x="6629400" y="4297680"/>
            <a:ext cx="1828800" cy="731519"/>
          </a:xfrm>
          <a:custGeom>
            <a:avLst>
              <a:gd name="f0" fmla="val -49164"/>
              <a:gd name="f1" fmla="val 13333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B84747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WenQuanYi Micro Hei" pitchFamily="2"/>
                <a:cs typeface="Lohit Devanagari" pitchFamily="2"/>
              </a:rPr>
              <a:t>Force supplicant</a:t>
            </a:r>
          </a:p>
        </p:txBody>
      </p:sp>
      <p:sp>
        <p:nvSpPr>
          <p:cNvPr id="26" name="Título 25"/>
          <p:cNvSpPr txBox="1">
            <a:spLocks noGrp="1"/>
          </p:cNvSpPr>
          <p:nvPr>
            <p:ph type="title" idx="4294967295"/>
          </p:nvPr>
        </p:nvSpPr>
        <p:spPr>
          <a:xfrm>
            <a:off x="723900" y="133140"/>
            <a:ext cx="7239000" cy="830997"/>
          </a:xfrm>
        </p:spPr>
        <p:txBody>
          <a:bodyPr>
            <a:spAutoFit/>
          </a:bodyPr>
          <a:lstStyle/>
          <a:p>
            <a:pPr marL="432000" lvl="0" indent="-216000">
              <a:tabLst>
                <a:tab pos="432000" algn="l"/>
                <a:tab pos="889200" algn="l"/>
                <a:tab pos="1346400" algn="l"/>
                <a:tab pos="1803599" algn="l"/>
                <a:tab pos="2260800" algn="l"/>
                <a:tab pos="2718000" algn="l"/>
                <a:tab pos="3175199" algn="l"/>
                <a:tab pos="3632400" algn="l"/>
                <a:tab pos="4089600" algn="l"/>
                <a:tab pos="4546800" algn="l"/>
                <a:tab pos="5004000" algn="l"/>
                <a:tab pos="5461200" algn="l"/>
                <a:tab pos="5918399" algn="l"/>
                <a:tab pos="6375600" algn="l"/>
                <a:tab pos="6832799" algn="l"/>
                <a:tab pos="7290000" algn="l"/>
                <a:tab pos="7747200" algn="l"/>
                <a:tab pos="8204400" algn="l"/>
                <a:tab pos="8661600" algn="l"/>
                <a:tab pos="9118800" algn="l"/>
                <a:tab pos="9576000" algn="l"/>
              </a:tabLst>
            </a:pPr>
            <a:r>
              <a:rPr lang="en-US" dirty="0" err="1" smtClean="0"/>
              <a:t>Definición</a:t>
            </a:r>
            <a:r>
              <a:rPr lang="en-US" dirty="0" smtClean="0"/>
              <a:t> </a:t>
            </a:r>
            <a:r>
              <a:rPr lang="en-US" dirty="0" err="1"/>
              <a:t>política</a:t>
            </a:r>
            <a:r>
              <a:rPr lang="en-US" dirty="0"/>
              <a:t> </a:t>
            </a:r>
            <a:r>
              <a:rPr lang="en-US" dirty="0" err="1"/>
              <a:t>onNAC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5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500"/>
                            </p:stCondLst>
                            <p:childTnLst>
                              <p:par>
                                <p:cTn id="186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2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500"/>
                            </p:stCondLst>
                            <p:childTnLst>
                              <p:par>
                                <p:cTn id="256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marL="432000" lvl="0" indent="-216000">
              <a:tabLst>
                <a:tab pos="432000" algn="l"/>
                <a:tab pos="889200" algn="l"/>
                <a:tab pos="1346400" algn="l"/>
                <a:tab pos="1803599" algn="l"/>
                <a:tab pos="2260800" algn="l"/>
                <a:tab pos="2718000" algn="l"/>
                <a:tab pos="3175199" algn="l"/>
                <a:tab pos="3632400" algn="l"/>
                <a:tab pos="4089600" algn="l"/>
                <a:tab pos="4546800" algn="l"/>
                <a:tab pos="5004000" algn="l"/>
                <a:tab pos="5461200" algn="l"/>
                <a:tab pos="5918399" algn="l"/>
                <a:tab pos="6375600" algn="l"/>
                <a:tab pos="6832799" algn="l"/>
                <a:tab pos="7290000" algn="l"/>
                <a:tab pos="7747200" algn="l"/>
                <a:tab pos="8204400" algn="l"/>
                <a:tab pos="8661600" algn="l"/>
                <a:tab pos="9118800" algn="l"/>
                <a:tab pos="9576000" algn="l"/>
              </a:tabLst>
            </a:pPr>
            <a:r>
              <a:rPr lang="en-US" dirty="0" err="1"/>
              <a:t>onNAC</a:t>
            </a:r>
            <a:r>
              <a:rPr lang="en-US" dirty="0"/>
              <a:t> screenshots - Policy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 l="1480" t="8424" r="1724"/>
          <a:stretch>
            <a:fillRect/>
          </a:stretch>
        </p:blipFill>
        <p:spPr>
          <a:xfrm>
            <a:off x="685800" y="1628800"/>
            <a:ext cx="811872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03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668838" y="37683"/>
            <a:ext cx="7239000" cy="830997"/>
          </a:xfrm>
        </p:spPr>
        <p:txBody>
          <a:bodyPr>
            <a:spAutoFit/>
          </a:bodyPr>
          <a:lstStyle/>
          <a:p>
            <a:pPr marL="432000" lvl="0" indent="-216000">
              <a:tabLst>
                <a:tab pos="432000" algn="l"/>
                <a:tab pos="889200" algn="l"/>
                <a:tab pos="1346400" algn="l"/>
                <a:tab pos="1803599" algn="l"/>
                <a:tab pos="2260800" algn="l"/>
                <a:tab pos="2718000" algn="l"/>
                <a:tab pos="3175199" algn="l"/>
                <a:tab pos="3632400" algn="l"/>
                <a:tab pos="4089600" algn="l"/>
                <a:tab pos="4546800" algn="l"/>
                <a:tab pos="5004000" algn="l"/>
                <a:tab pos="5461200" algn="l"/>
                <a:tab pos="5918399" algn="l"/>
                <a:tab pos="6375600" algn="l"/>
                <a:tab pos="6832799" algn="l"/>
                <a:tab pos="7290000" algn="l"/>
                <a:tab pos="7747200" algn="l"/>
                <a:tab pos="8204400" algn="l"/>
                <a:tab pos="8661600" algn="l"/>
                <a:tab pos="9118800" algn="l"/>
                <a:tab pos="9576000" algn="l"/>
              </a:tabLst>
            </a:pPr>
            <a:r>
              <a:rPr lang="en-US" dirty="0" err="1" smtClean="0"/>
              <a:t>Uso</a:t>
            </a:r>
            <a:r>
              <a:rPr lang="en-US" dirty="0" smtClean="0"/>
              <a:t>: </a:t>
            </a:r>
            <a:r>
              <a:rPr lang="en-US" dirty="0" err="1" smtClean="0"/>
              <a:t>openNAC</a:t>
            </a:r>
            <a:r>
              <a:rPr lang="en-US" dirty="0" smtClean="0"/>
              <a:t> </a:t>
            </a:r>
            <a:r>
              <a:rPr lang="en-US" dirty="0"/>
              <a:t>– Palo </a:t>
            </a:r>
            <a:r>
              <a:rPr lang="en-US" dirty="0" smtClean="0"/>
              <a:t>Alto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855240" y="2842920"/>
            <a:ext cx="1806840" cy="533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o 3"/>
          <p:cNvGrpSpPr/>
          <p:nvPr/>
        </p:nvGrpSpPr>
        <p:grpSpPr>
          <a:xfrm>
            <a:off x="2284560" y="3047760"/>
            <a:ext cx="1779839" cy="1823760"/>
            <a:chOff x="2284560" y="3047760"/>
            <a:chExt cx="1779839" cy="182376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>
              <a:lum bright="-50000"/>
              <a:alphaModFix/>
            </a:blip>
            <a:srcRect/>
            <a:stretch>
              <a:fillRect/>
            </a:stretch>
          </p:blipFill>
          <p:spPr>
            <a:xfrm>
              <a:off x="2284560" y="3047760"/>
              <a:ext cx="1662119" cy="1647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Forma libre 5"/>
            <p:cNvSpPr/>
            <p:nvPr/>
          </p:nvSpPr>
          <p:spPr>
            <a:xfrm>
              <a:off x="3790079" y="4597200"/>
              <a:ext cx="274320" cy="274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80808"/>
                </a:solidFill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2207160" y="1913399"/>
            <a:ext cx="1167120" cy="691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lum bright="-50000"/>
            <a:alphaModFix/>
          </a:blip>
          <a:srcRect/>
          <a:stretch>
            <a:fillRect/>
          </a:stretch>
        </p:blipFill>
        <p:spPr>
          <a:xfrm>
            <a:off x="4127400" y="1692360"/>
            <a:ext cx="2554560" cy="10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lum bright="-50000"/>
            <a:alphaModFix/>
          </a:blip>
          <a:srcRect/>
          <a:stretch>
            <a:fillRect/>
          </a:stretch>
        </p:blipFill>
        <p:spPr>
          <a:xfrm>
            <a:off x="916200" y="2992680"/>
            <a:ext cx="2554560" cy="10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lum bright="-50000"/>
            <a:alphaModFix/>
          </a:blip>
          <a:srcRect/>
          <a:stretch>
            <a:fillRect/>
          </a:stretch>
        </p:blipFill>
        <p:spPr>
          <a:xfrm>
            <a:off x="2536200" y="2187720"/>
            <a:ext cx="2597040" cy="15969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upo 10"/>
          <p:cNvGrpSpPr/>
          <p:nvPr/>
        </p:nvGrpSpPr>
        <p:grpSpPr>
          <a:xfrm>
            <a:off x="1764720" y="1273320"/>
            <a:ext cx="771479" cy="990360"/>
            <a:chOff x="1764720" y="1273320"/>
            <a:chExt cx="771479" cy="990360"/>
          </a:xfrm>
        </p:grpSpPr>
        <p:pic>
          <p:nvPicPr>
            <p:cNvPr id="12" name="server"/>
            <p:cNvPicPr>
              <a:picLocks noChangeAspect="1"/>
            </p:cNvPicPr>
            <p:nvPr/>
          </p:nvPicPr>
          <p:blipFill>
            <a:blip r:embed="rId8">
              <a:lum bright="-50000"/>
              <a:alphaModFix/>
            </a:blip>
            <a:srcRect/>
            <a:stretch>
              <a:fillRect/>
            </a:stretch>
          </p:blipFill>
          <p:spPr>
            <a:xfrm>
              <a:off x="2003039" y="1273320"/>
              <a:ext cx="533160" cy="730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server"/>
            <p:cNvPicPr>
              <a:picLocks noChangeAspect="1"/>
            </p:cNvPicPr>
            <p:nvPr/>
          </p:nvPicPr>
          <p:blipFill>
            <a:blip r:embed="rId8">
              <a:lum bright="-50000"/>
              <a:alphaModFix/>
            </a:blip>
            <a:srcRect/>
            <a:stretch>
              <a:fillRect/>
            </a:stretch>
          </p:blipFill>
          <p:spPr>
            <a:xfrm>
              <a:off x="1887120" y="1398600"/>
              <a:ext cx="533160" cy="730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server"/>
            <p:cNvPicPr>
              <a:picLocks noChangeAspect="1"/>
            </p:cNvPicPr>
            <p:nvPr/>
          </p:nvPicPr>
          <p:blipFill>
            <a:blip r:embed="rId8">
              <a:lum bright="-50000"/>
              <a:alphaModFix/>
            </a:blip>
            <a:srcRect/>
            <a:stretch>
              <a:fillRect/>
            </a:stretch>
          </p:blipFill>
          <p:spPr>
            <a:xfrm>
              <a:off x="1764720" y="1533600"/>
              <a:ext cx="533520" cy="7300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cloud"/>
          <p:cNvPicPr>
            <a:picLocks noChangeAspect="1"/>
          </p:cNvPicPr>
          <p:nvPr/>
        </p:nvPicPr>
        <p:blipFill>
          <a:blip r:embed="rId9">
            <a:lum bright="-50000"/>
            <a:alphaModFix/>
          </a:blip>
          <a:srcRect/>
          <a:stretch>
            <a:fillRect/>
          </a:stretch>
        </p:blipFill>
        <p:spPr>
          <a:xfrm>
            <a:off x="6504840" y="907560"/>
            <a:ext cx="1465200" cy="922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40"/>
          <p:cNvPicPr>
            <a:picLocks noChangeAspect="1"/>
          </p:cNvPicPr>
          <p:nvPr/>
        </p:nvPicPr>
        <p:blipFill>
          <a:blip r:embed="rId10">
            <a:lum bright="-50000"/>
            <a:alphaModFix/>
          </a:blip>
          <a:srcRect/>
          <a:stretch>
            <a:fillRect/>
          </a:stretch>
        </p:blipFill>
        <p:spPr>
          <a:xfrm>
            <a:off x="735840" y="3467879"/>
            <a:ext cx="648360" cy="71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0"/>
          <p:cNvPicPr>
            <a:picLocks noChangeAspect="1"/>
          </p:cNvPicPr>
          <p:nvPr/>
        </p:nvPicPr>
        <p:blipFill>
          <a:blip r:embed="rId10">
            <a:lum bright="-50000"/>
            <a:alphaModFix/>
          </a:blip>
          <a:srcRect/>
          <a:stretch>
            <a:fillRect/>
          </a:stretch>
        </p:blipFill>
        <p:spPr>
          <a:xfrm>
            <a:off x="1935000" y="4220280"/>
            <a:ext cx="648360" cy="71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40"/>
          <p:cNvPicPr>
            <a:picLocks noChangeAspect="1"/>
          </p:cNvPicPr>
          <p:nvPr/>
        </p:nvPicPr>
        <p:blipFill>
          <a:blip r:embed="rId10">
            <a:lum bright="-50000"/>
            <a:alphaModFix/>
          </a:blip>
          <a:srcRect/>
          <a:stretch>
            <a:fillRect/>
          </a:stretch>
        </p:blipFill>
        <p:spPr>
          <a:xfrm>
            <a:off x="3021840" y="4311720"/>
            <a:ext cx="648360" cy="71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1">
            <a:lum bright="-50000"/>
            <a:alphaModFix/>
          </a:blip>
          <a:srcRect/>
          <a:stretch>
            <a:fillRect/>
          </a:stretch>
        </p:blipFill>
        <p:spPr>
          <a:xfrm>
            <a:off x="3281400" y="3650759"/>
            <a:ext cx="937440" cy="10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2">
            <a:lum bright="-50000"/>
            <a:alphaModFix/>
          </a:blip>
          <a:srcRect/>
          <a:stretch>
            <a:fillRect/>
          </a:stretch>
        </p:blipFill>
        <p:spPr>
          <a:xfrm>
            <a:off x="3310200" y="2594160"/>
            <a:ext cx="847079" cy="690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2">
            <a:lum bright="-50000"/>
            <a:alphaModFix/>
          </a:blip>
          <a:srcRect/>
          <a:stretch>
            <a:fillRect/>
          </a:stretch>
        </p:blipFill>
        <p:spPr>
          <a:xfrm>
            <a:off x="5566320" y="1771200"/>
            <a:ext cx="847079" cy="690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3">
            <a:lum bright="-50000"/>
            <a:alphaModFix/>
          </a:blip>
          <a:srcRect/>
          <a:stretch>
            <a:fillRect/>
          </a:stretch>
        </p:blipFill>
        <p:spPr>
          <a:xfrm>
            <a:off x="5466600" y="2527920"/>
            <a:ext cx="674640" cy="852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10"/>
          <p:cNvPicPr>
            <a:picLocks noChangeAspect="1"/>
          </p:cNvPicPr>
          <p:nvPr/>
        </p:nvPicPr>
        <p:blipFill>
          <a:blip r:embed="rId14">
            <a:lum bright="-50000"/>
            <a:alphaModFix/>
          </a:blip>
          <a:srcRect/>
          <a:stretch>
            <a:fillRect/>
          </a:stretch>
        </p:blipFill>
        <p:spPr>
          <a:xfrm>
            <a:off x="370080" y="3768120"/>
            <a:ext cx="467640" cy="79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14"/>
          <p:cNvPicPr>
            <a:picLocks noChangeAspect="1"/>
          </p:cNvPicPr>
          <p:nvPr/>
        </p:nvPicPr>
        <p:blipFill>
          <a:blip r:embed="rId15">
            <a:lum bright="-50000"/>
            <a:alphaModFix/>
          </a:blip>
          <a:srcRect/>
          <a:stretch>
            <a:fillRect/>
          </a:stretch>
        </p:blipFill>
        <p:spPr>
          <a:xfrm>
            <a:off x="1386359" y="4565160"/>
            <a:ext cx="474120" cy="82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16"/>
          <p:cNvPicPr>
            <a:picLocks noChangeAspect="1"/>
          </p:cNvPicPr>
          <p:nvPr/>
        </p:nvPicPr>
        <p:blipFill>
          <a:blip r:embed="rId16">
            <a:lum bright="-50000"/>
            <a:alphaModFix/>
          </a:blip>
          <a:srcRect/>
          <a:stretch>
            <a:fillRect/>
          </a:stretch>
        </p:blipFill>
        <p:spPr>
          <a:xfrm>
            <a:off x="2666520" y="4682520"/>
            <a:ext cx="460080" cy="79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7">
            <a:lum bright="-50000"/>
            <a:alphaModFix/>
          </a:blip>
          <a:srcRect/>
          <a:stretch>
            <a:fillRect/>
          </a:stretch>
        </p:blipFill>
        <p:spPr>
          <a:xfrm>
            <a:off x="6157800" y="3337559"/>
            <a:ext cx="1469880" cy="861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8">
            <a:lum bright="-50000"/>
            <a:alphaModFix amt="70000"/>
          </a:blip>
          <a:srcRect/>
          <a:stretch>
            <a:fillRect/>
          </a:stretch>
        </p:blipFill>
        <p:spPr>
          <a:xfrm>
            <a:off x="2813400" y="5474160"/>
            <a:ext cx="1590480" cy="91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9">
            <a:lum bright="-50000"/>
            <a:alphaModFix amt="70000"/>
          </a:blip>
          <a:srcRect/>
          <a:stretch>
            <a:fillRect/>
          </a:stretch>
        </p:blipFill>
        <p:spPr>
          <a:xfrm>
            <a:off x="6117479" y="2282760"/>
            <a:ext cx="1578239" cy="91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20">
            <a:lum bright="-50000"/>
            <a:alphaModFix amt="70000"/>
          </a:blip>
          <a:srcRect/>
          <a:stretch>
            <a:fillRect/>
          </a:stretch>
        </p:blipFill>
        <p:spPr>
          <a:xfrm>
            <a:off x="3831479" y="3380040"/>
            <a:ext cx="1578239" cy="91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1">
            <a:lum bright="-50000"/>
            <a:alphaModFix amt="70000"/>
          </a:blip>
          <a:srcRect/>
          <a:stretch>
            <a:fillRect/>
          </a:stretch>
        </p:blipFill>
        <p:spPr>
          <a:xfrm>
            <a:off x="424800" y="1916999"/>
            <a:ext cx="1578239" cy="91079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Forma libre 30"/>
          <p:cNvSpPr/>
          <p:nvPr/>
        </p:nvSpPr>
        <p:spPr>
          <a:xfrm>
            <a:off x="2057400" y="5349240"/>
            <a:ext cx="45720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0" i="0" u="none" strike="noStrike" baseline="0">
                <a:ln>
                  <a:noFill/>
                </a:ln>
                <a:solidFill>
                  <a:srgbClr val="FFFFFF"/>
                </a:solidFill>
                <a:latin typeface="Ubuntu" pitchFamily="18"/>
                <a:ea typeface="DejaVu Sans" pitchFamily="2"/>
                <a:cs typeface="DejaVu Sans" pitchFamily="2"/>
              </a:rPr>
              <a:t>1</a:t>
            </a:r>
          </a:p>
        </p:txBody>
      </p:sp>
      <p:sp>
        <p:nvSpPr>
          <p:cNvPr id="32" name="Forma libre 31"/>
          <p:cNvSpPr/>
          <p:nvPr/>
        </p:nvSpPr>
        <p:spPr>
          <a:xfrm>
            <a:off x="5897880" y="3703319"/>
            <a:ext cx="45720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0" i="0" u="none" strike="noStrike" baseline="0">
                <a:ln>
                  <a:noFill/>
                </a:ln>
                <a:solidFill>
                  <a:srgbClr val="FFFFFF"/>
                </a:solidFill>
                <a:latin typeface="Ubuntu" pitchFamily="18"/>
                <a:ea typeface="DejaVu Sans" pitchFamily="2"/>
                <a:cs typeface="DejaVu Sans" pitchFamily="2"/>
              </a:rPr>
              <a:t>3</a:t>
            </a:r>
          </a:p>
        </p:txBody>
      </p:sp>
      <p:sp>
        <p:nvSpPr>
          <p:cNvPr id="33" name="Forma libre 32"/>
          <p:cNvSpPr/>
          <p:nvPr/>
        </p:nvSpPr>
        <p:spPr>
          <a:xfrm>
            <a:off x="685799" y="5760720"/>
            <a:ext cx="1188719" cy="640080"/>
          </a:xfrm>
          <a:custGeom>
            <a:avLst>
              <a:gd name="f0" fmla="val 24098"/>
              <a:gd name="f1" fmla="val -2659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DejaVu Sans" pitchFamily="2"/>
                <a:cs typeface="DejaVu Sans" pitchFamily="2"/>
              </a:rPr>
              <a:t>A new user is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DejaVu Sans" pitchFamily="2"/>
                <a:cs typeface="DejaVu Sans" pitchFamily="2"/>
              </a:rPr>
              <a:t>connected to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DejaVu Sans" pitchFamily="2"/>
                <a:cs typeface="DejaVu Sans" pitchFamily="2"/>
              </a:rPr>
              <a:t>the network</a:t>
            </a:r>
          </a:p>
        </p:txBody>
      </p:sp>
      <p:sp>
        <p:nvSpPr>
          <p:cNvPr id="34" name="Forma libre 33"/>
          <p:cNvSpPr/>
          <p:nvPr/>
        </p:nvSpPr>
        <p:spPr>
          <a:xfrm>
            <a:off x="5205240" y="4434840"/>
            <a:ext cx="2194560" cy="640080"/>
          </a:xfrm>
          <a:custGeom>
            <a:avLst>
              <a:gd name="f0" fmla="val 8187"/>
              <a:gd name="f1" fmla="val -7382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DejaVu Sans" pitchFamily="2"/>
                <a:cs typeface="DejaVu Sans" pitchFamily="2"/>
              </a:rPr>
              <a:t>openNAC applies corporate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DejaVu Sans" pitchFamily="2"/>
                <a:cs typeface="DejaVu Sans" pitchFamily="2"/>
              </a:rPr>
              <a:t> access policy and set a TAG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DejaVu Sans" pitchFamily="2"/>
                <a:cs typeface="DejaVu Sans" pitchFamily="2"/>
              </a:rPr>
              <a:t>to the new connection</a:t>
            </a:r>
          </a:p>
        </p:txBody>
      </p:sp>
      <p:sp>
        <p:nvSpPr>
          <p:cNvPr id="35" name="Forma libre 34"/>
          <p:cNvSpPr/>
          <p:nvPr/>
        </p:nvSpPr>
        <p:spPr>
          <a:xfrm>
            <a:off x="4676040" y="2606040"/>
            <a:ext cx="45720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0" i="0" u="none" strike="noStrike" baseline="0">
                <a:ln>
                  <a:noFill/>
                </a:ln>
                <a:solidFill>
                  <a:srgbClr val="FFFFFF"/>
                </a:solidFill>
                <a:latin typeface="Ubuntu" pitchFamily="18"/>
                <a:ea typeface="DejaVu Sans" pitchFamily="2"/>
                <a:cs typeface="DejaVu Sans" pitchFamily="2"/>
              </a:rPr>
              <a:t>4</a:t>
            </a:r>
          </a:p>
        </p:txBody>
      </p:sp>
      <p:sp>
        <p:nvSpPr>
          <p:cNvPr id="36" name="Forma libre 35"/>
          <p:cNvSpPr/>
          <p:nvPr/>
        </p:nvSpPr>
        <p:spPr>
          <a:xfrm>
            <a:off x="2759760" y="1491119"/>
            <a:ext cx="2194560" cy="640080"/>
          </a:xfrm>
          <a:custGeom>
            <a:avLst>
              <a:gd name="f0" fmla="val 19952"/>
              <a:gd name="f1" fmla="val 39375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DejaVu Sans" pitchFamily="2"/>
                <a:cs typeface="DejaVu Sans" pitchFamily="2"/>
              </a:rPr>
              <a:t>openNAC pushes to Firewall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DejaVu Sans" pitchFamily="2"/>
                <a:cs typeface="DejaVu Sans" pitchFamily="2"/>
              </a:rPr>
              <a:t>devices information about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DejaVu Sans" pitchFamily="2"/>
                <a:cs typeface="DejaVu Sans" pitchFamily="2"/>
              </a:rPr>
              <a:t> new connection</a:t>
            </a:r>
          </a:p>
        </p:txBody>
      </p:sp>
      <p:sp>
        <p:nvSpPr>
          <p:cNvPr id="37" name="Forma libre 36"/>
          <p:cNvSpPr/>
          <p:nvPr/>
        </p:nvSpPr>
        <p:spPr>
          <a:xfrm>
            <a:off x="2908440" y="2417400"/>
            <a:ext cx="45720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0" i="0" u="none" strike="noStrike" baseline="0">
                <a:ln>
                  <a:noFill/>
                </a:ln>
                <a:solidFill>
                  <a:srgbClr val="FFFFFF"/>
                </a:solidFill>
                <a:latin typeface="Ubuntu" pitchFamily="18"/>
                <a:ea typeface="DejaVu Sans" pitchFamily="2"/>
                <a:cs typeface="DejaVu Sans" pitchFamily="2"/>
              </a:rPr>
              <a:t>5</a:t>
            </a:r>
          </a:p>
        </p:txBody>
      </p:sp>
      <p:sp>
        <p:nvSpPr>
          <p:cNvPr id="38" name="Forma libre 37"/>
          <p:cNvSpPr/>
          <p:nvPr/>
        </p:nvSpPr>
        <p:spPr>
          <a:xfrm>
            <a:off x="5715000" y="1234440"/>
            <a:ext cx="45720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0" i="0" u="none" strike="noStrike" baseline="0">
                <a:ln>
                  <a:noFill/>
                </a:ln>
                <a:solidFill>
                  <a:srgbClr val="FFFFFF"/>
                </a:solidFill>
                <a:latin typeface="Ubuntu" pitchFamily="18"/>
                <a:ea typeface="DejaVu Sans" pitchFamily="2"/>
                <a:cs typeface="DejaVu Sans" pitchFamily="2"/>
              </a:rPr>
              <a:t>5</a:t>
            </a:r>
          </a:p>
        </p:txBody>
      </p:sp>
      <p:sp>
        <p:nvSpPr>
          <p:cNvPr id="39" name="Forma libre 38"/>
          <p:cNvSpPr/>
          <p:nvPr/>
        </p:nvSpPr>
        <p:spPr>
          <a:xfrm>
            <a:off x="2620440" y="804600"/>
            <a:ext cx="3017520" cy="640080"/>
          </a:xfrm>
          <a:custGeom>
            <a:avLst>
              <a:gd name="f0" fmla="val 22978"/>
              <a:gd name="f1" fmla="val 18115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0" i="0" u="none" strike="noStrike" kern="1200" baseline="0" dirty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WenQuanYi Micro Hei" pitchFamily="2"/>
                <a:cs typeface="Lohit Devanagari" pitchFamily="2"/>
              </a:rPr>
              <a:t>Palo Alto applies filtering policy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0" i="0" u="none" strike="noStrike" kern="1200" baseline="0" dirty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WenQuanYi Micro Hei" pitchFamily="2"/>
                <a:cs typeface="Lohit Devanagari" pitchFamily="2"/>
              </a:rPr>
              <a:t>based on dynamic information provided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0" i="0" u="none" strike="noStrike" kern="1200" baseline="0" dirty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WenQuanYi Micro Hei" pitchFamily="2"/>
                <a:cs typeface="Lohit Devanagari" pitchFamily="2"/>
              </a:rPr>
              <a:t>by </a:t>
            </a:r>
            <a:r>
              <a:rPr lang="en-US" sz="1200" b="0" i="0" u="none" strike="noStrike" kern="1200" baseline="0" dirty="0" err="1">
                <a:ln>
                  <a:noFill/>
                </a:ln>
                <a:solidFill>
                  <a:srgbClr val="080808"/>
                </a:solidFill>
                <a:latin typeface="Ubuntu" pitchFamily="18"/>
                <a:ea typeface="WenQuanYi Micro Hei" pitchFamily="2"/>
                <a:cs typeface="Lohit Devanagari" pitchFamily="2"/>
              </a:rPr>
              <a:t>openNAC</a:t>
            </a:r>
            <a:endParaRPr lang="en-US" sz="1200" b="0" i="0" u="none" strike="noStrike" kern="1200" baseline="0" dirty="0">
              <a:ln>
                <a:noFill/>
              </a:ln>
              <a:solidFill>
                <a:srgbClr val="080808"/>
              </a:solidFill>
              <a:latin typeface="Ubuntu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40" name="Forma libre 39"/>
          <p:cNvSpPr/>
          <p:nvPr/>
        </p:nvSpPr>
        <p:spPr>
          <a:xfrm>
            <a:off x="7726679" y="4160520"/>
            <a:ext cx="45720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0" i="0" u="none" strike="noStrike" baseline="0">
                <a:ln>
                  <a:noFill/>
                </a:ln>
                <a:solidFill>
                  <a:srgbClr val="FFFFFF"/>
                </a:solidFill>
                <a:latin typeface="Ubuntu" pitchFamily="18"/>
                <a:ea typeface="DejaVu Sans" pitchFamily="2"/>
                <a:cs typeface="DejaVu Sans" pitchFamily="2"/>
              </a:rPr>
              <a:t>6</a:t>
            </a:r>
          </a:p>
        </p:txBody>
      </p:sp>
      <p:sp>
        <p:nvSpPr>
          <p:cNvPr id="41" name="Forma libre 40"/>
          <p:cNvSpPr/>
          <p:nvPr/>
        </p:nvSpPr>
        <p:spPr>
          <a:xfrm>
            <a:off x="5897880" y="5257800"/>
            <a:ext cx="2468880" cy="640080"/>
          </a:xfrm>
          <a:custGeom>
            <a:avLst>
              <a:gd name="f0" fmla="val 17880"/>
              <a:gd name="f1" fmla="val -19997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DejaVu Sans" pitchFamily="2"/>
                <a:cs typeface="DejaVu Sans" pitchFamily="2"/>
              </a:rPr>
              <a:t>openNAC refreshes information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DejaVu Sans" pitchFamily="2"/>
                <a:cs typeface="DejaVu Sans" pitchFamily="2"/>
              </a:rPr>
              <a:t>as soon as user is reauthenticated</a:t>
            </a: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22">
            <a:lum bright="-50000"/>
            <a:alphaModFix/>
          </a:blip>
          <a:srcRect/>
          <a:stretch>
            <a:fillRect/>
          </a:stretch>
        </p:blipFill>
        <p:spPr>
          <a:xfrm>
            <a:off x="2880360" y="3611880"/>
            <a:ext cx="936000" cy="63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22">
            <a:lum bright="-50000"/>
            <a:alphaModFix/>
          </a:blip>
          <a:srcRect/>
          <a:stretch>
            <a:fillRect/>
          </a:stretch>
        </p:blipFill>
        <p:spPr>
          <a:xfrm>
            <a:off x="2240280" y="3047760"/>
            <a:ext cx="936000" cy="63648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Forma libre 43"/>
          <p:cNvSpPr/>
          <p:nvPr/>
        </p:nvSpPr>
        <p:spPr>
          <a:xfrm>
            <a:off x="2331720" y="3611880"/>
            <a:ext cx="45720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0" i="0" u="none" strike="noStrike" baseline="0">
                <a:ln>
                  <a:noFill/>
                </a:ln>
                <a:solidFill>
                  <a:srgbClr val="FFFFFF"/>
                </a:solidFill>
                <a:latin typeface="Ubuntu" pitchFamily="18"/>
                <a:ea typeface="DejaVu Sans" pitchFamily="2"/>
                <a:cs typeface="DejaVu Sans" pitchFamily="2"/>
              </a:rPr>
              <a:t>2</a:t>
            </a:r>
          </a:p>
        </p:txBody>
      </p:sp>
      <p:sp>
        <p:nvSpPr>
          <p:cNvPr id="45" name="Forma libre 44"/>
          <p:cNvSpPr/>
          <p:nvPr/>
        </p:nvSpPr>
        <p:spPr>
          <a:xfrm>
            <a:off x="106200" y="2841480"/>
            <a:ext cx="1602000" cy="640080"/>
          </a:xfrm>
          <a:custGeom>
            <a:avLst>
              <a:gd name="f0" fmla="val 28825"/>
              <a:gd name="f1" fmla="val 1032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DejaVu Sans" pitchFamily="2"/>
                <a:cs typeface="DejaVu Sans" pitchFamily="2"/>
              </a:rPr>
              <a:t>Switch starts a 802.1x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80808"/>
                </a:solidFill>
                <a:latin typeface="Ubuntu" pitchFamily="18"/>
                <a:ea typeface="DejaVu Sans" pitchFamily="2"/>
                <a:cs typeface="DejaVu Sans" pitchFamily="2"/>
              </a:rPr>
              <a:t>auth against openNAC</a:t>
            </a:r>
          </a:p>
        </p:txBody>
      </p:sp>
    </p:spTree>
    <p:extLst>
      <p:ext uri="{BB962C8B-B14F-4D97-AF65-F5344CB8AC3E}">
        <p14:creationId xmlns:p14="http://schemas.microsoft.com/office/powerpoint/2010/main" val="229480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" y="83403"/>
            <a:ext cx="8422200" cy="830997"/>
          </a:xfrm>
        </p:spPr>
        <p:txBody>
          <a:bodyPr>
            <a:spAutoFit/>
          </a:bodyPr>
          <a:lstStyle/>
          <a:p>
            <a:pPr marL="432000" lvl="0" indent="-216000">
              <a:tabLst>
                <a:tab pos="432000" algn="l"/>
                <a:tab pos="889200" algn="l"/>
                <a:tab pos="1346400" algn="l"/>
                <a:tab pos="1803599" algn="l"/>
                <a:tab pos="2260800" algn="l"/>
                <a:tab pos="2718000" algn="l"/>
                <a:tab pos="3175199" algn="l"/>
                <a:tab pos="3632400" algn="l"/>
                <a:tab pos="4089600" algn="l"/>
                <a:tab pos="4546800" algn="l"/>
                <a:tab pos="5004000" algn="l"/>
                <a:tab pos="5461200" algn="l"/>
                <a:tab pos="5918399" algn="l"/>
                <a:tab pos="6375600" algn="l"/>
                <a:tab pos="6832799" algn="l"/>
                <a:tab pos="7290000" algn="l"/>
                <a:tab pos="7747200" algn="l"/>
                <a:tab pos="8204400" algn="l"/>
                <a:tab pos="8661600" algn="l"/>
                <a:tab pos="9118800" algn="l"/>
                <a:tab pos="9576000" algn="l"/>
              </a:tabLst>
            </a:pPr>
            <a:r>
              <a:rPr lang="en-US" dirty="0"/>
              <a:t> </a:t>
            </a:r>
            <a:r>
              <a:rPr lang="en-US" dirty="0" err="1"/>
              <a:t>openNAC</a:t>
            </a:r>
            <a:r>
              <a:rPr lang="en-US" dirty="0"/>
              <a:t> deployment </a:t>
            </a:r>
          </a:p>
        </p:txBody>
      </p:sp>
      <p:sp>
        <p:nvSpPr>
          <p:cNvPr id="3" name="Forma libre 2"/>
          <p:cNvSpPr/>
          <p:nvPr/>
        </p:nvSpPr>
        <p:spPr>
          <a:xfrm>
            <a:off x="889199" y="4366800"/>
            <a:ext cx="1828800" cy="1600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>
            <a:noFill/>
          </a:ln>
          <a:scene3d>
            <a:camera prst="legacyObliqueBottomLeft"/>
            <a:lightRig rig="legacyNormal3" dir="b"/>
          </a:scene3d>
          <a:sp3d extrusionH="457200" prstMaterial="legacyPlastic">
            <a:bevelT w="13500" h="13500" prst="angle"/>
            <a:bevelB w="13500" h="13500" prst="angle"/>
          </a:sp3d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1" i="0" u="sng" strike="noStrike" baseline="0">
                <a:ln>
                  <a:noFill/>
                </a:ln>
                <a:solidFill>
                  <a:srgbClr val="080808"/>
                </a:solidFill>
                <a:uFillTx/>
                <a:latin typeface="DejaVu Sans" pitchFamily="34"/>
                <a:ea typeface="DejaVu Sans" pitchFamily="2"/>
                <a:cs typeface="DejaVu Sans" pitchFamily="2"/>
              </a:rPr>
              <a:t>Monitor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80808"/>
                </a:solidFill>
                <a:latin typeface="DejaVu Sans" pitchFamily="34"/>
                <a:ea typeface="DejaVu Sans" pitchFamily="2"/>
                <a:cs typeface="DejaVu Sans" pitchFamily="2"/>
              </a:rPr>
              <a:t>802.1X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80808"/>
                </a:solidFill>
                <a:latin typeface="DejaVu Sans" pitchFamily="34"/>
                <a:ea typeface="DejaVu Sans" pitchFamily="2"/>
                <a:cs typeface="DejaVu Sans" pitchFamily="2"/>
              </a:rPr>
              <a:t>MAB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80808"/>
                </a:solidFill>
                <a:latin typeface="DejaVu Sans" pitchFamily="34"/>
                <a:ea typeface="DejaVu Sans" pitchFamily="2"/>
                <a:cs typeface="DejaVu Sans" pitchFamily="2"/>
              </a:rPr>
              <a:t>Snmp traps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80808"/>
                </a:solidFill>
                <a:latin typeface="DejaVu Sans" pitchFamily="34"/>
                <a:ea typeface="DejaVu Sans" pitchFamily="2"/>
                <a:cs typeface="DejaVu Sans" pitchFamily="2"/>
              </a:rPr>
              <a:t>CDP/LLDP</a:t>
            </a:r>
          </a:p>
        </p:txBody>
      </p:sp>
      <p:sp>
        <p:nvSpPr>
          <p:cNvPr id="4" name="Forma libre 3"/>
          <p:cNvSpPr/>
          <p:nvPr/>
        </p:nvSpPr>
        <p:spPr>
          <a:xfrm>
            <a:off x="889199" y="1998000"/>
            <a:ext cx="1600200" cy="914400"/>
          </a:xfrm>
          <a:custGeom>
            <a:avLst>
              <a:gd name="f0" fmla="val 13394"/>
              <a:gd name="f1" fmla="val 49481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33CC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DejaVu Sans" pitchFamily="34"/>
                <a:ea typeface="DejaVu Sans" pitchFamily="2"/>
                <a:cs typeface="DejaVu Sans" pitchFamily="2"/>
              </a:rPr>
              <a:t>Collect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DejaVu Sans" pitchFamily="34"/>
                <a:ea typeface="DejaVu Sans" pitchFamily="2"/>
                <a:cs typeface="DejaVu Sans" pitchFamily="2"/>
              </a:rPr>
              <a:t>network info</a:t>
            </a:r>
          </a:p>
        </p:txBody>
      </p:sp>
      <p:sp>
        <p:nvSpPr>
          <p:cNvPr id="5" name="Forma libre 4"/>
          <p:cNvSpPr/>
          <p:nvPr/>
        </p:nvSpPr>
        <p:spPr>
          <a:xfrm>
            <a:off x="3175200" y="3681000"/>
            <a:ext cx="1828800" cy="228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  <a:scene3d>
            <a:camera prst="legacyObliqueBottomLeft"/>
            <a:lightRig rig="legacyNormal3" dir="b"/>
          </a:scene3d>
          <a:sp3d extrusionH="457200" prstMaterial="legacyPlastic">
            <a:bevelT w="13500" h="13500" prst="angle"/>
            <a:bevelB w="13500" h="13500" prst="angle"/>
          </a:sp3d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1" i="0" u="sng" strike="noStrike" baseline="0">
                <a:ln>
                  <a:noFill/>
                </a:ln>
                <a:solidFill>
                  <a:srgbClr val="080808"/>
                </a:solidFill>
                <a:uFillTx/>
                <a:latin typeface="DejaVu Sans" pitchFamily="34"/>
                <a:ea typeface="DejaVu Sans" pitchFamily="2"/>
                <a:cs typeface="DejaVu Sans" pitchFamily="2"/>
              </a:rPr>
              <a:t>Low impact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80808"/>
              </a:solidFill>
              <a:latin typeface="DejaVu Sans" pitchFamily="34"/>
              <a:ea typeface="DejaVu Sans" pitchFamily="2"/>
              <a:cs typeface="DejaVu Sans" pitchFamily="2"/>
            </a:endParaRP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80808"/>
                </a:solidFill>
                <a:latin typeface="DejaVu Sans" pitchFamily="34"/>
                <a:ea typeface="DejaVu Sans" pitchFamily="2"/>
                <a:cs typeface="DejaVu Sans" pitchFamily="2"/>
              </a:rPr>
              <a:t>MAB auth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80808"/>
                </a:solidFill>
                <a:latin typeface="DejaVu Sans" pitchFamily="34"/>
                <a:ea typeface="DejaVu Sans" pitchFamily="2"/>
                <a:cs typeface="DejaVu Sans" pitchFamily="2"/>
              </a:rPr>
              <a:t>Dynamic VLAN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80808"/>
              </a:solidFill>
              <a:latin typeface="DejaVu Sans" pitchFamily="34"/>
              <a:ea typeface="DejaVu Sans" pitchFamily="2"/>
              <a:cs typeface="DejaVu Sans" pitchFamily="2"/>
            </a:endParaRP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80808"/>
                </a:solidFill>
                <a:latin typeface="DejaVu Sans" pitchFamily="34"/>
                <a:ea typeface="DejaVu Sans" pitchFamily="2"/>
                <a:cs typeface="DejaVu Sans" pitchFamily="2"/>
              </a:rPr>
              <a:t>Network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80808"/>
                </a:solidFill>
                <a:latin typeface="DejaVu Sans" pitchFamily="34"/>
                <a:ea typeface="DejaVu Sans" pitchFamily="2"/>
                <a:cs typeface="DejaVu Sans" pitchFamily="2"/>
              </a:rPr>
              <a:t>rearchitecture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80808"/>
              </a:solidFill>
              <a:latin typeface="DejaVu Sans" pitchFamily="34"/>
              <a:ea typeface="DejaVu Sans" pitchFamily="2"/>
              <a:cs typeface="DejaVu Sans" pitchFamily="2"/>
            </a:endParaRPr>
          </a:p>
        </p:txBody>
      </p:sp>
      <p:sp>
        <p:nvSpPr>
          <p:cNvPr id="6" name="Forma libre 5"/>
          <p:cNvSpPr/>
          <p:nvPr/>
        </p:nvSpPr>
        <p:spPr>
          <a:xfrm>
            <a:off x="3175200" y="1394999"/>
            <a:ext cx="1600200" cy="914400"/>
          </a:xfrm>
          <a:custGeom>
            <a:avLst>
              <a:gd name="f0" fmla="val 13394"/>
              <a:gd name="f1" fmla="val 49481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33CC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DejaVu Sans" pitchFamily="34"/>
                <a:ea typeface="DejaVu Sans" pitchFamily="2"/>
                <a:cs typeface="DejaVu Sans" pitchFamily="2"/>
              </a:rPr>
              <a:t>No end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DejaVu Sans" pitchFamily="34"/>
                <a:ea typeface="DejaVu Sans" pitchFamily="2"/>
                <a:cs typeface="DejaVu Sans" pitchFamily="2"/>
              </a:rPr>
              <a:t>device config</a:t>
            </a:r>
          </a:p>
        </p:txBody>
      </p:sp>
      <p:sp>
        <p:nvSpPr>
          <p:cNvPr id="7" name="Forma libre 6"/>
          <p:cNvSpPr/>
          <p:nvPr/>
        </p:nvSpPr>
        <p:spPr>
          <a:xfrm>
            <a:off x="5479200" y="2766600"/>
            <a:ext cx="1828800" cy="3200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scene3d>
            <a:camera prst="legacyObliqueBottomLeft"/>
            <a:lightRig rig="legacyNormal3" dir="b"/>
          </a:scene3d>
          <a:sp3d extrusionH="457200" prstMaterial="legacyPlastic">
            <a:bevelT w="13500" h="13500" prst="angle"/>
            <a:bevelB w="13500" h="13500" prst="angle"/>
          </a:sp3d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100" b="1" i="0" u="sng" strike="noStrike" baseline="0">
                <a:ln>
                  <a:noFill/>
                </a:ln>
                <a:solidFill>
                  <a:srgbClr val="080808"/>
                </a:solidFill>
                <a:uFillTx/>
                <a:latin typeface="DejaVu Sans" pitchFamily="34"/>
                <a:ea typeface="DejaVu Sans" pitchFamily="2"/>
                <a:cs typeface="DejaVu Sans" pitchFamily="2"/>
              </a:rPr>
              <a:t>High impact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80808"/>
              </a:solidFill>
              <a:latin typeface="DejaVu Sans" pitchFamily="34"/>
              <a:ea typeface="DejaVu Sans" pitchFamily="2"/>
              <a:cs typeface="DejaVu Sans" pitchFamily="2"/>
            </a:endParaRP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80808"/>
                </a:solidFill>
                <a:latin typeface="DejaVu Sans" pitchFamily="34"/>
                <a:ea typeface="DejaVu Sans" pitchFamily="2"/>
                <a:cs typeface="DejaVu Sans" pitchFamily="2"/>
              </a:rPr>
              <a:t>802.1X auth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80808"/>
                </a:solidFill>
                <a:latin typeface="DejaVu Sans" pitchFamily="34"/>
                <a:ea typeface="DejaVu Sans" pitchFamily="2"/>
                <a:cs typeface="DejaVu Sans" pitchFamily="2"/>
              </a:rPr>
              <a:t>Dynamic VLAN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80808"/>
                </a:solidFill>
                <a:latin typeface="DejaVu Sans" pitchFamily="34"/>
                <a:ea typeface="DejaVu Sans" pitchFamily="2"/>
                <a:cs typeface="DejaVu Sans" pitchFamily="2"/>
              </a:rPr>
              <a:t>Authorization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80808"/>
                </a:solidFill>
                <a:latin typeface="DejaVu Sans" pitchFamily="34"/>
                <a:ea typeface="DejaVu Sans" pitchFamily="2"/>
                <a:cs typeface="DejaVu Sans" pitchFamily="2"/>
              </a:rPr>
              <a:t>Dynamic ACL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80808"/>
              </a:solidFill>
              <a:latin typeface="DejaVu Sans" pitchFamily="34"/>
              <a:ea typeface="DejaVu Sans" pitchFamily="2"/>
              <a:cs typeface="DejaVu Sans" pitchFamily="2"/>
            </a:endParaRP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80808"/>
              </a:solidFill>
              <a:latin typeface="DejaVu Sans" pitchFamily="34"/>
              <a:ea typeface="DejaVu Sans" pitchFamily="2"/>
              <a:cs typeface="DejaVu Sans" pitchFamily="2"/>
            </a:endParaRP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80808"/>
              </a:solidFill>
              <a:latin typeface="DejaVu Sans" pitchFamily="34"/>
              <a:ea typeface="DejaVu Sans" pitchFamily="2"/>
              <a:cs typeface="DejaVu Sans" pitchFamily="2"/>
            </a:endParaRP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80808"/>
              </a:solidFill>
              <a:latin typeface="DejaVu Sans" pitchFamily="34"/>
              <a:ea typeface="DejaVu Sans" pitchFamily="2"/>
              <a:cs typeface="DejaVu Sans" pitchFamily="2"/>
            </a:endParaRP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80808"/>
              </a:solidFill>
              <a:latin typeface="DejaVu Sans" pitchFamily="34"/>
              <a:ea typeface="DejaVu Sans" pitchFamily="2"/>
              <a:cs typeface="DejaVu Sans" pitchFamily="2"/>
            </a:endParaRP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80808"/>
              </a:solidFill>
              <a:latin typeface="DejaVu Sans" pitchFamily="34"/>
              <a:ea typeface="DejaVu Sans" pitchFamily="2"/>
              <a:cs typeface="DejaVu Sans" pitchFamily="2"/>
            </a:endParaRPr>
          </a:p>
        </p:txBody>
      </p:sp>
      <p:sp>
        <p:nvSpPr>
          <p:cNvPr id="8" name="Forma libre 7"/>
          <p:cNvSpPr/>
          <p:nvPr/>
        </p:nvSpPr>
        <p:spPr>
          <a:xfrm>
            <a:off x="5689800" y="1058400"/>
            <a:ext cx="1600200" cy="914400"/>
          </a:xfrm>
          <a:custGeom>
            <a:avLst>
              <a:gd name="f0" fmla="val 14108"/>
              <a:gd name="f1" fmla="val 35515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33CC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DejaVu Sans" pitchFamily="34"/>
                <a:ea typeface="DejaVu Sans" pitchFamily="2"/>
                <a:cs typeface="DejaVu Sans" pitchFamily="2"/>
              </a:rPr>
              <a:t>End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DejaVu Sans" pitchFamily="34"/>
                <a:ea typeface="DejaVu Sans" pitchFamily="2"/>
                <a:cs typeface="DejaVu Sans" pitchFamily="2"/>
              </a:rPr>
              <a:t>device config</a:t>
            </a:r>
          </a:p>
        </p:txBody>
      </p:sp>
    </p:spTree>
    <p:extLst>
      <p:ext uri="{BB962C8B-B14F-4D97-AF65-F5344CB8AC3E}">
        <p14:creationId xmlns:p14="http://schemas.microsoft.com/office/powerpoint/2010/main" val="2763933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endParaRPr lang="en-US" sz="4800" b="1" i="0" baseline="0" dirty="0">
              <a:solidFill>
                <a:srgbClr val="000000"/>
              </a:solidFill>
              <a:effectLst>
                <a:outerShdw blurRad="76200" dist="38100" dir="8100000" algn="tr">
                  <a:prstClr val="black">
                    <a:alpha val="40000"/>
                  </a:prstClr>
                </a:outerShdw>
              </a:effectLst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1508760"/>
          <a:ext cx="7467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Flecha derecha"/>
          <p:cNvSpPr/>
          <p:nvPr/>
        </p:nvSpPr>
        <p:spPr>
          <a:xfrm>
            <a:off x="1043608" y="4140958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4 Rectángulo"/>
          <p:cNvSpPr/>
          <p:nvPr/>
        </p:nvSpPr>
        <p:spPr>
          <a:xfrm>
            <a:off x="697619" y="4753133"/>
            <a:ext cx="75498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Gracias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3904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79C46D-E7F9-4D43-8E49-6908B048D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A79C46D-E7F9-4D43-8E49-6908B048D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45208D-7F38-4ABB-9424-5BFF78DD7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CF45208D-7F38-4ABB-9424-5BFF78DD7D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1C88A6-6972-49D4-B586-4957AE28B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891C88A6-6972-49D4-B586-4957AE28B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491E33-B517-48FE-8952-2DFB83345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92491E33-B517-48FE-8952-2DFB83345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568C7D-1786-4745-8F1F-C5A535399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9568C7D-1786-4745-8F1F-C5A535399C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DC8449-4B00-43B7-97EB-235E13A60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A0DC8449-4B00-43B7-97EB-235E13A609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6B170E-F1F2-4DAF-A84D-0D29BDE63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0C6B170E-F1F2-4DAF-A84D-0D29BDE638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858F1E-6206-46C5-BC20-855324962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3B858F1E-6206-46C5-BC20-855324962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28771-3823-4330-8B7D-3EA7D120D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9B328771-3823-4330-8B7D-3EA7D120D6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180876-A85B-4BD4-B89D-F46D7AEC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BC180876-A85B-4BD4-B89D-F46D7AEC1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C1E8A7-C747-4E15-8C34-DE40A7F5B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4AC1E8A7-C747-4E15-8C34-DE40A7F5B1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DC1FF0-721A-464C-8DB2-107A7A6B1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60DC1FF0-721A-464C-8DB2-107A7A6B1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NACUB -&gt; ¿Por qué?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_tradnl" dirty="0" smtClean="0"/>
              <a:t>Más </a:t>
            </a:r>
            <a:r>
              <a:rPr lang="es-ES_tradnl" dirty="0" smtClean="0"/>
              <a:t>de 12.000 puntos de red “públicos”</a:t>
            </a:r>
          </a:p>
          <a:p>
            <a:r>
              <a:rPr lang="es-ES_tradnl" dirty="0" smtClean="0"/>
              <a:t>Más de 10.000 cosas con IP, 1200 SW, </a:t>
            </a:r>
            <a:r>
              <a:rPr lang="es-ES_tradnl" dirty="0"/>
              <a:t>9</a:t>
            </a:r>
            <a:r>
              <a:rPr lang="es-ES_tradnl" dirty="0" smtClean="0"/>
              <a:t>00 </a:t>
            </a:r>
            <a:r>
              <a:rPr lang="es-ES_tradnl" dirty="0" smtClean="0"/>
              <a:t>AP, 40 RT</a:t>
            </a:r>
          </a:p>
          <a:p>
            <a:r>
              <a:rPr lang="es-ES_tradnl" dirty="0" smtClean="0"/>
              <a:t>Unos 60.000 estudiantes</a:t>
            </a:r>
          </a:p>
          <a:p>
            <a:r>
              <a:rPr lang="es-ES_tradnl" dirty="0" smtClean="0"/>
              <a:t>5.000 PDI y 2.000 PAS</a:t>
            </a:r>
          </a:p>
          <a:p>
            <a:r>
              <a:rPr lang="es-ES_tradnl" dirty="0" err="1" smtClean="0"/>
              <a:t>Vlans</a:t>
            </a:r>
            <a:r>
              <a:rPr lang="es-ES_tradnl" dirty="0" smtClean="0"/>
              <a:t>, ACL, </a:t>
            </a:r>
            <a:r>
              <a:rPr lang="es-ES_tradnl" dirty="0" err="1" smtClean="0"/>
              <a:t>VRFs</a:t>
            </a:r>
            <a:r>
              <a:rPr lang="es-ES_tradnl" dirty="0" smtClean="0"/>
              <a:t>, MPLS</a:t>
            </a:r>
          </a:p>
          <a:p>
            <a:r>
              <a:rPr lang="es-ES_tradnl" dirty="0" smtClean="0"/>
              <a:t>Corta fuegos, IPS, Gestor BW, Sonda </a:t>
            </a:r>
            <a:r>
              <a:rPr lang="es-ES_tradnl" dirty="0" err="1" smtClean="0"/>
              <a:t>DDoS</a:t>
            </a:r>
            <a:r>
              <a:rPr lang="es-ES_tradnl" dirty="0" smtClean="0"/>
              <a:t>, …</a:t>
            </a:r>
          </a:p>
          <a:p>
            <a:endParaRPr lang="es-ES_tradnl" dirty="0"/>
          </a:p>
          <a:p>
            <a:r>
              <a:rPr lang="es-ES_tradnl" dirty="0" smtClean="0">
                <a:solidFill>
                  <a:srgbClr val="C00000"/>
                </a:solidFill>
              </a:rPr>
              <a:t>Porque estamos en el 2011 y los </a:t>
            </a:r>
            <a:r>
              <a:rPr lang="es-ES_tradnl" dirty="0" smtClean="0">
                <a:solidFill>
                  <a:srgbClr val="C00000"/>
                </a:solidFill>
              </a:rPr>
              <a:t>usuarios siguen conectando lo que quieren como quieren</a:t>
            </a:r>
            <a:endParaRPr lang="ca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350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4800" b="1" i="0" baseline="0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Modelo</a:t>
            </a:r>
            <a:r>
              <a:rPr lang="en-US" sz="4800" b="1" i="0" baseline="0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 de </a:t>
            </a:r>
            <a:r>
              <a:rPr lang="en-US" sz="4800" b="1" i="0" baseline="0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contratación</a:t>
            </a:r>
            <a:r>
              <a:rPr lang="en-US" sz="4800" b="1" i="0" baseline="0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 </a:t>
            </a:r>
            <a:r>
              <a:rPr lang="en-US" sz="4800" b="1" i="0" baseline="0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clásico</a:t>
            </a:r>
            <a:endParaRPr lang="en-US" sz="4800" b="1" i="0" baseline="0" dirty="0">
              <a:solidFill>
                <a:srgbClr val="000000"/>
              </a:solidFill>
              <a:effectLst>
                <a:outerShdw blurRad="76200" dist="38100" dir="8100000" algn="tr">
                  <a:prstClr val="black">
                    <a:alpha val="40000"/>
                  </a:prstClr>
                </a:outerShdw>
              </a:effectLst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7358837"/>
              </p:ext>
            </p:extLst>
          </p:nvPr>
        </p:nvGraphicFramePr>
        <p:xfrm>
          <a:off x="685800" y="2420888"/>
          <a:ext cx="7467600" cy="219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>
            <p:extLst/>
          </p:nvPr>
        </p:nvGraphicFramePr>
        <p:xfrm>
          <a:off x="838200" y="4038600"/>
          <a:ext cx="7467600" cy="219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Flecha derecha 2"/>
          <p:cNvSpPr/>
          <p:nvPr/>
        </p:nvSpPr>
        <p:spPr>
          <a:xfrm>
            <a:off x="3441204" y="3068960"/>
            <a:ext cx="1728192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Presupuesto</a:t>
            </a:r>
            <a:endParaRPr lang="es-ES_tradnl" dirty="0"/>
          </a:p>
        </p:txBody>
      </p:sp>
      <p:sp>
        <p:nvSpPr>
          <p:cNvPr id="11" name="Flecha derecha 10"/>
          <p:cNvSpPr/>
          <p:nvPr/>
        </p:nvSpPr>
        <p:spPr>
          <a:xfrm flipH="1">
            <a:off x="3779912" y="3717032"/>
            <a:ext cx="1258351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Retorno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4877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err="1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</a:rPr>
              <a:t>Modelo</a:t>
            </a:r>
            <a:r>
              <a:rPr lang="en-US" dirty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</a:rPr>
              <a:t>contratación</a:t>
            </a:r>
            <a:r>
              <a:rPr lang="en-US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</a:rPr>
              <a:t>teórico</a:t>
            </a:r>
            <a:endParaRPr lang="en-US" sz="4800" b="1" i="0" baseline="0" dirty="0">
              <a:solidFill>
                <a:srgbClr val="000000"/>
              </a:solidFill>
              <a:effectLst>
                <a:outerShdw blurRad="76200" dist="38100" dir="8100000" algn="tr">
                  <a:prstClr val="black">
                    <a:alpha val="40000"/>
                  </a:prstClr>
                </a:outerShdw>
              </a:effectLst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1508760"/>
          <a:ext cx="7467600" cy="219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>
            <p:extLst/>
          </p:nvPr>
        </p:nvGraphicFramePr>
        <p:xfrm>
          <a:off x="838200" y="4038600"/>
          <a:ext cx="7467600" cy="219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Flecha derecha 2"/>
          <p:cNvSpPr/>
          <p:nvPr/>
        </p:nvSpPr>
        <p:spPr>
          <a:xfrm>
            <a:off x="3203848" y="2420888"/>
            <a:ext cx="1728192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Presupuesto</a:t>
            </a:r>
            <a:endParaRPr lang="es-ES_tradnl" dirty="0"/>
          </a:p>
        </p:txBody>
      </p:sp>
      <p:sp>
        <p:nvSpPr>
          <p:cNvPr id="6" name="Flecha derecha 5"/>
          <p:cNvSpPr/>
          <p:nvPr/>
        </p:nvSpPr>
        <p:spPr>
          <a:xfrm rot="5817248">
            <a:off x="5465530" y="3907001"/>
            <a:ext cx="1728192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Retorno</a:t>
            </a:r>
            <a:endParaRPr lang="es-ES_tradnl" dirty="0"/>
          </a:p>
        </p:txBody>
      </p:sp>
      <p:sp>
        <p:nvSpPr>
          <p:cNvPr id="10" name="Flecha derecha 9"/>
          <p:cNvSpPr/>
          <p:nvPr/>
        </p:nvSpPr>
        <p:spPr>
          <a:xfrm rot="15470406">
            <a:off x="1073042" y="3829989"/>
            <a:ext cx="1728192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Retorno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7423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NACUB -&gt; </a:t>
            </a:r>
            <a:r>
              <a:rPr lang="es-ES_tradnl" dirty="0" smtClean="0"/>
              <a:t>Contratación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_tradnl" dirty="0" smtClean="0"/>
              <a:t>Requerimientos</a:t>
            </a:r>
            <a:endParaRPr lang="es-ES_tradnl" dirty="0" smtClean="0"/>
          </a:p>
          <a:p>
            <a:r>
              <a:rPr lang="es-ES_tradnl" dirty="0" smtClean="0"/>
              <a:t>Universal: funciona para cualquier dispositivo que cumpla con configuración </a:t>
            </a:r>
            <a:r>
              <a:rPr lang="es-ES_tradnl" dirty="0" err="1" smtClean="0"/>
              <a:t>via</a:t>
            </a:r>
            <a:r>
              <a:rPr lang="es-ES_tradnl" dirty="0" smtClean="0"/>
              <a:t> telnet</a:t>
            </a:r>
          </a:p>
          <a:p>
            <a:r>
              <a:rPr lang="es-ES_tradnl" dirty="0" smtClean="0"/>
              <a:t>Universal: independiente de S.O. cliente</a:t>
            </a:r>
          </a:p>
          <a:p>
            <a:r>
              <a:rPr lang="es-ES_tradnl" dirty="0" smtClean="0"/>
              <a:t>Integrable: </a:t>
            </a:r>
            <a:r>
              <a:rPr lang="es-ES_tradnl" dirty="0" err="1" smtClean="0"/>
              <a:t>via</a:t>
            </a:r>
            <a:r>
              <a:rPr lang="es-ES_tradnl" dirty="0" smtClean="0"/>
              <a:t> </a:t>
            </a:r>
            <a:r>
              <a:rPr lang="es-ES_tradnl" dirty="0" err="1" smtClean="0"/>
              <a:t>webservices</a:t>
            </a:r>
            <a:endParaRPr lang="es-ES_tradnl" dirty="0" smtClean="0"/>
          </a:p>
          <a:p>
            <a:r>
              <a:rPr lang="es-ES_tradnl" dirty="0" smtClean="0"/>
              <a:t>Funcional entre versiones: adiós SNMP, hola “</a:t>
            </a:r>
            <a:r>
              <a:rPr lang="es-ES_tradnl" dirty="0" err="1" smtClean="0"/>
              <a:t>expect</a:t>
            </a:r>
            <a:r>
              <a:rPr lang="es-ES_tradnl" dirty="0" smtClean="0"/>
              <a:t>”, NETCONF, openflow.org</a:t>
            </a:r>
            <a:r>
              <a:rPr lang="es-ES_tradnl" dirty="0" smtClean="0"/>
              <a:t>, </a:t>
            </a:r>
            <a:r>
              <a:rPr lang="es-ES_tradnl" dirty="0" smtClean="0"/>
              <a:t>…</a:t>
            </a:r>
          </a:p>
          <a:p>
            <a:r>
              <a:rPr lang="es-ES_tradnl" dirty="0" smtClean="0"/>
              <a:t>Portal de </a:t>
            </a:r>
            <a:r>
              <a:rPr lang="es-ES_tradnl" dirty="0" err="1" smtClean="0"/>
              <a:t>autoregistro</a:t>
            </a:r>
            <a:r>
              <a:rPr lang="es-ES_tradnl" dirty="0" smtClean="0"/>
              <a:t> y comunicación</a:t>
            </a:r>
          </a:p>
          <a:p>
            <a:r>
              <a:rPr lang="es-ES_tradnl" dirty="0" smtClean="0"/>
              <a:t>Queremos gestionar servicios, no redes (pero es necesario)</a:t>
            </a:r>
          </a:p>
          <a:p>
            <a:r>
              <a:rPr lang="es-ES_tradnl" dirty="0">
                <a:solidFill>
                  <a:srgbClr val="C00000"/>
                </a:solidFill>
              </a:rPr>
              <a:t>Vol</a:t>
            </a:r>
            <a:r>
              <a:rPr lang="es-ES_tradnl" sz="3300" dirty="0">
                <a:solidFill>
                  <a:srgbClr val="C00000"/>
                </a:solidFill>
              </a:rPr>
              <a:t>untad de compartir la solución: www.opennac.org</a:t>
            </a:r>
          </a:p>
          <a:p>
            <a:endParaRPr lang="es-ES_tradnl" dirty="0" smtClean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227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NACUB-&gt;Esquema de red</a:t>
            </a:r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2" y="1268760"/>
            <a:ext cx="6912768" cy="516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91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NACUB -&gt; Solución Técnica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_tradnl" sz="4800" dirty="0" smtClean="0"/>
              <a:t>Módulos componentes:</a:t>
            </a:r>
          </a:p>
          <a:p>
            <a:r>
              <a:rPr lang="es-ES_tradnl" dirty="0" smtClean="0"/>
              <a:t>Gestor de políticas y </a:t>
            </a:r>
            <a:r>
              <a:rPr lang="es-ES_tradnl" dirty="0" smtClean="0"/>
              <a:t>administración</a:t>
            </a:r>
            <a:endParaRPr lang="es-ES_tradnl" dirty="0" smtClean="0"/>
          </a:p>
          <a:p>
            <a:r>
              <a:rPr lang="es-ES_tradnl" dirty="0" err="1" smtClean="0"/>
              <a:t>Netreg</a:t>
            </a:r>
            <a:r>
              <a:rPr lang="es-ES_tradnl" dirty="0" smtClean="0"/>
              <a:t>: Portal cautivo de </a:t>
            </a:r>
            <a:r>
              <a:rPr lang="es-ES_tradnl" dirty="0" err="1" smtClean="0"/>
              <a:t>autoregistro</a:t>
            </a:r>
            <a:r>
              <a:rPr lang="es-ES_tradnl" dirty="0" smtClean="0"/>
              <a:t> </a:t>
            </a:r>
          </a:p>
          <a:p>
            <a:r>
              <a:rPr lang="es-ES_tradnl" dirty="0" err="1" smtClean="0"/>
              <a:t>Netconf</a:t>
            </a:r>
            <a:r>
              <a:rPr lang="es-ES_tradnl" dirty="0" smtClean="0"/>
              <a:t>: configurador de equipos</a:t>
            </a:r>
          </a:p>
          <a:p>
            <a:r>
              <a:rPr lang="es-ES_tradnl" dirty="0" smtClean="0"/>
              <a:t>Portal de comunicación</a:t>
            </a:r>
          </a:p>
          <a:p>
            <a:pPr marL="0" indent="0">
              <a:buNone/>
            </a:pPr>
            <a:r>
              <a:rPr lang="es-ES_tradnl" dirty="0" smtClean="0"/>
              <a:t>Dependencias</a:t>
            </a:r>
          </a:p>
          <a:p>
            <a:r>
              <a:rPr lang="es-ES_tradnl" dirty="0" smtClean="0"/>
              <a:t>Base de Datos de inventario o CMDB</a:t>
            </a:r>
          </a:p>
          <a:p>
            <a:r>
              <a:rPr lang="es-ES_tradnl" dirty="0" smtClean="0"/>
              <a:t>De los actores </a:t>
            </a:r>
          </a:p>
          <a:p>
            <a:pPr lvl="1"/>
            <a:r>
              <a:rPr lang="es-ES_tradnl" dirty="0" smtClean="0"/>
              <a:t>DNS, DHCP, RADIUS, LDAP</a:t>
            </a:r>
          </a:p>
          <a:p>
            <a:pPr lvl="1"/>
            <a:r>
              <a:rPr lang="es-ES_tradnl" dirty="0" smtClean="0"/>
              <a:t>Configuración de la red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2397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NACUB </a:t>
            </a:r>
            <a:r>
              <a:rPr lang="es-ES_tradnl" dirty="0" smtClean="0"/>
              <a:t>hoy -&gt; Gestor </a:t>
            </a:r>
            <a:r>
              <a:rPr lang="es-ES_tradnl" dirty="0" smtClean="0"/>
              <a:t>de </a:t>
            </a:r>
            <a:r>
              <a:rPr lang="es-ES_tradnl" dirty="0" smtClean="0"/>
              <a:t>políticas-no implementado-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368544" cy="403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0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Presentation_Office2010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E9253C7-43A9-43A6-9FEA-052DEAFC79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ClassPresentation_Office2010</Template>
  <TotalTime>0</TotalTime>
  <Words>947</Words>
  <Application>Microsoft Office PowerPoint</Application>
  <PresentationFormat>Presentación en pantalla (4:3)</PresentationFormat>
  <Paragraphs>241</Paragraphs>
  <Slides>27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6" baseType="lpstr">
      <vt:lpstr>Arial</vt:lpstr>
      <vt:lpstr>Calibri</vt:lpstr>
      <vt:lpstr>DejaVu Sans</vt:lpstr>
      <vt:lpstr>Lohit Devanagari</vt:lpstr>
      <vt:lpstr>StarSymbol</vt:lpstr>
      <vt:lpstr>Times New Roman</vt:lpstr>
      <vt:lpstr>Ubuntu</vt:lpstr>
      <vt:lpstr>WenQuanYi Micro Hei</vt:lpstr>
      <vt:lpstr>ClassPresentation_Office2010</vt:lpstr>
      <vt:lpstr>Tu red bajo control NACUB</vt:lpstr>
      <vt:lpstr>Índice</vt:lpstr>
      <vt:lpstr>NACUB -&gt; ¿Por qué?</vt:lpstr>
      <vt:lpstr>Modelo de contratación clásico</vt:lpstr>
      <vt:lpstr>Modelo de contratación teórico</vt:lpstr>
      <vt:lpstr>NACUB -&gt; Contratación</vt:lpstr>
      <vt:lpstr>NACUB-&gt;Esquema de red</vt:lpstr>
      <vt:lpstr>NACUB -&gt; Solución Técnica</vt:lpstr>
      <vt:lpstr>NACUB hoy -&gt; Gestor de políticas-no implementado-</vt:lpstr>
      <vt:lpstr>NACUB hoy-&gt; Portal admin</vt:lpstr>
      <vt:lpstr>NACUB hoy-&gt; Netreg</vt:lpstr>
      <vt:lpstr>NACUB hoy-&gt; Netreg</vt:lpstr>
      <vt:lpstr>NACUB hoy-&gt; Netconf</vt:lpstr>
      <vt:lpstr>NACUB hoy-&gt; Netconf</vt:lpstr>
      <vt:lpstr>NACUB hoy-&gt; Portal de comunicación</vt:lpstr>
      <vt:lpstr>NACUB -&gt; Usos posibles</vt:lpstr>
      <vt:lpstr>NACUB-&gt;Usos (colateral)</vt:lpstr>
      <vt:lpstr>NACUB: pero faltaba compartir la solución</vt:lpstr>
      <vt:lpstr>openNAC components</vt:lpstr>
      <vt:lpstr>Arquitectura Modular</vt:lpstr>
      <vt:lpstr>openNAC: Usos (I)</vt:lpstr>
      <vt:lpstr>openNAC: Usos (II)</vt:lpstr>
      <vt:lpstr>Definición política onNAC</vt:lpstr>
      <vt:lpstr>onNAC screenshots - Policy</vt:lpstr>
      <vt:lpstr>Uso: openNAC – Palo Alto</vt:lpstr>
      <vt:lpstr> openNAC deployment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2011-10-31T13:41:51Z</dcterms:created>
  <dcterms:modified xsi:type="dcterms:W3CDTF">2015-04-26T21:54:22Z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TC022643329991</vt:lpwstr>
  </property>
</Properties>
</file>