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  <p:sldMasterId id="2147483702" r:id="rId3"/>
    <p:sldMasterId id="2147483751" r:id="rId4"/>
  </p:sldMasterIdLst>
  <p:notesMasterIdLst>
    <p:notesMasterId r:id="rId21"/>
  </p:notesMasterIdLst>
  <p:sldIdLst>
    <p:sldId id="2147470470" r:id="rId5"/>
    <p:sldId id="2147470473" r:id="rId6"/>
    <p:sldId id="2147470474" r:id="rId7"/>
    <p:sldId id="2147470471" r:id="rId8"/>
    <p:sldId id="2147469511" r:id="rId9"/>
    <p:sldId id="2146847546" r:id="rId10"/>
    <p:sldId id="2147469479" r:id="rId11"/>
    <p:sldId id="2147469486" r:id="rId12"/>
    <p:sldId id="2147469487" r:id="rId13"/>
    <p:sldId id="2147470468" r:id="rId14"/>
    <p:sldId id="2147470456" r:id="rId15"/>
    <p:sldId id="2147469513" r:id="rId16"/>
    <p:sldId id="2147470440" r:id="rId17"/>
    <p:sldId id="2147470448" r:id="rId18"/>
    <p:sldId id="2147470477" r:id="rId19"/>
    <p:sldId id="2147470476" r:id="rId20"/>
  </p:sldIdLst>
  <p:sldSz cx="12192000" cy="6858000"/>
  <p:notesSz cx="6858000" cy="9144000"/>
  <p:defaultTextStyle>
    <a:defPPr>
      <a:defRPr lang="en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ACCCF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E4F682-AF87-4906-9427-3957D2BF2E1C}" v="86" dt="2023-06-14T09:39:54.1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82" autoAdjust="0"/>
    <p:restoredTop sz="95278" autoAdjust="0"/>
  </p:normalViewPr>
  <p:slideViewPr>
    <p:cSldViewPr snapToGrid="0">
      <p:cViewPr varScale="1">
        <p:scale>
          <a:sx n="102" d="100"/>
          <a:sy n="102" d="100"/>
        </p:scale>
        <p:origin x="4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n Adroer Torras" userId="3415d0ca-1808-4888-a30e-8ee03001bc49" providerId="ADAL" clId="{94E4F682-AF87-4906-9427-3957D2BF2E1C}"/>
    <pc:docChg chg="undo custSel addSld delSld modSld sldOrd modMainMaster">
      <pc:chgData name="Joan Adroer Torras" userId="3415d0ca-1808-4888-a30e-8ee03001bc49" providerId="ADAL" clId="{94E4F682-AF87-4906-9427-3957D2BF2E1C}" dt="2023-06-14T09:45:49.736" v="3881" actId="2696"/>
      <pc:docMkLst>
        <pc:docMk/>
      </pc:docMkLst>
      <pc:sldChg chg="del">
        <pc:chgData name="Joan Adroer Torras" userId="3415d0ca-1808-4888-a30e-8ee03001bc49" providerId="ADAL" clId="{94E4F682-AF87-4906-9427-3957D2BF2E1C}" dt="2023-06-13T05:56:11.685" v="120" actId="2696"/>
        <pc:sldMkLst>
          <pc:docMk/>
          <pc:sldMk cId="0" sldId="258"/>
        </pc:sldMkLst>
      </pc:sldChg>
      <pc:sldChg chg="del">
        <pc:chgData name="Joan Adroer Torras" userId="3415d0ca-1808-4888-a30e-8ee03001bc49" providerId="ADAL" clId="{94E4F682-AF87-4906-9427-3957D2BF2E1C}" dt="2023-06-13T05:56:02.211" v="119" actId="2696"/>
        <pc:sldMkLst>
          <pc:docMk/>
          <pc:sldMk cId="556052181" sldId="2076136774"/>
        </pc:sldMkLst>
      </pc:sldChg>
      <pc:sldChg chg="del mod modShow">
        <pc:chgData name="Joan Adroer Torras" userId="3415d0ca-1808-4888-a30e-8ee03001bc49" providerId="ADAL" clId="{94E4F682-AF87-4906-9427-3957D2BF2E1C}" dt="2023-06-14T09:11:58.387" v="3610" actId="2696"/>
        <pc:sldMkLst>
          <pc:docMk/>
          <pc:sldMk cId="3535979926" sldId="2147470449"/>
        </pc:sldMkLst>
      </pc:sldChg>
      <pc:sldChg chg="del mod modShow">
        <pc:chgData name="Joan Adroer Torras" userId="3415d0ca-1808-4888-a30e-8ee03001bc49" providerId="ADAL" clId="{94E4F682-AF87-4906-9427-3957D2BF2E1C}" dt="2023-06-14T09:06:17.776" v="3609" actId="2696"/>
        <pc:sldMkLst>
          <pc:docMk/>
          <pc:sldMk cId="1699366413" sldId="2147470469"/>
        </pc:sldMkLst>
      </pc:sldChg>
      <pc:sldChg chg="modSp add mod">
        <pc:chgData name="Joan Adroer Torras" userId="3415d0ca-1808-4888-a30e-8ee03001bc49" providerId="ADAL" clId="{94E4F682-AF87-4906-9427-3957D2BF2E1C}" dt="2023-06-13T05:59:18.876" v="127" actId="207"/>
        <pc:sldMkLst>
          <pc:docMk/>
          <pc:sldMk cId="274736392" sldId="2147470470"/>
        </pc:sldMkLst>
        <pc:spChg chg="mod">
          <ac:chgData name="Joan Adroer Torras" userId="3415d0ca-1808-4888-a30e-8ee03001bc49" providerId="ADAL" clId="{94E4F682-AF87-4906-9427-3957D2BF2E1C}" dt="2023-06-13T05:59:18.876" v="127" actId="207"/>
          <ac:spMkLst>
            <pc:docMk/>
            <pc:sldMk cId="274736392" sldId="2147470470"/>
            <ac:spMk id="4" creationId="{6066A136-B905-1F07-CE0C-39F2C6B34F8D}"/>
          </ac:spMkLst>
        </pc:spChg>
        <pc:spChg chg="mod">
          <ac:chgData name="Joan Adroer Torras" userId="3415d0ca-1808-4888-a30e-8ee03001bc49" providerId="ADAL" clId="{94E4F682-AF87-4906-9427-3957D2BF2E1C}" dt="2023-06-13T05:57:30.915" v="123" actId="207"/>
          <ac:spMkLst>
            <pc:docMk/>
            <pc:sldMk cId="274736392" sldId="2147470470"/>
            <ac:spMk id="5" creationId="{2CE511E0-38B5-C188-2DFE-2209F8874A92}"/>
          </ac:spMkLst>
        </pc:spChg>
        <pc:picChg chg="mod">
          <ac:chgData name="Joan Adroer Torras" userId="3415d0ca-1808-4888-a30e-8ee03001bc49" providerId="ADAL" clId="{94E4F682-AF87-4906-9427-3957D2BF2E1C}" dt="2023-06-13T05:50:26.496" v="52" actId="1076"/>
          <ac:picMkLst>
            <pc:docMk/>
            <pc:sldMk cId="274736392" sldId="2147470470"/>
            <ac:picMk id="7" creationId="{26B9DE10-00E8-0402-8DED-FD9D516C40FD}"/>
          </ac:picMkLst>
        </pc:picChg>
      </pc:sldChg>
      <pc:sldChg chg="delSp modSp add mod modNotesTx">
        <pc:chgData name="Joan Adroer Torras" userId="3415d0ca-1808-4888-a30e-8ee03001bc49" providerId="ADAL" clId="{94E4F682-AF87-4906-9427-3957D2BF2E1C}" dt="2023-06-13T14:16:15.021" v="3603" actId="478"/>
        <pc:sldMkLst>
          <pc:docMk/>
          <pc:sldMk cId="3596354365" sldId="2147470471"/>
        </pc:sldMkLst>
        <pc:spChg chg="del">
          <ac:chgData name="Joan Adroer Torras" userId="3415d0ca-1808-4888-a30e-8ee03001bc49" providerId="ADAL" clId="{94E4F682-AF87-4906-9427-3957D2BF2E1C}" dt="2023-06-13T14:16:15.021" v="3603" actId="478"/>
          <ac:spMkLst>
            <pc:docMk/>
            <pc:sldMk cId="3596354365" sldId="2147470471"/>
            <ac:spMk id="2" creationId="{DEB186FE-07E9-97DE-9030-CDBAA0D891BE}"/>
          </ac:spMkLst>
        </pc:spChg>
        <pc:picChg chg="mod">
          <ac:chgData name="Joan Adroer Torras" userId="3415d0ca-1808-4888-a30e-8ee03001bc49" providerId="ADAL" clId="{94E4F682-AF87-4906-9427-3957D2BF2E1C}" dt="2023-06-13T13:49:25.883" v="2373" actId="1076"/>
          <ac:picMkLst>
            <pc:docMk/>
            <pc:sldMk cId="3596354365" sldId="2147470471"/>
            <ac:picMk id="4" creationId="{62103CB5-4D49-43B8-DC65-15614F93064F}"/>
          </ac:picMkLst>
        </pc:picChg>
        <pc:picChg chg="mod">
          <ac:chgData name="Joan Adroer Torras" userId="3415d0ca-1808-4888-a30e-8ee03001bc49" providerId="ADAL" clId="{94E4F682-AF87-4906-9427-3957D2BF2E1C}" dt="2023-06-13T13:49:25.883" v="2373" actId="1076"/>
          <ac:picMkLst>
            <pc:docMk/>
            <pc:sldMk cId="3596354365" sldId="2147470471"/>
            <ac:picMk id="10" creationId="{95B98940-2C2E-9691-4B7D-662366AA6E94}"/>
          </ac:picMkLst>
        </pc:picChg>
      </pc:sldChg>
      <pc:sldChg chg="add modNotesTx">
        <pc:chgData name="Joan Adroer Torras" userId="3415d0ca-1808-4888-a30e-8ee03001bc49" providerId="ADAL" clId="{94E4F682-AF87-4906-9427-3957D2BF2E1C}" dt="2023-06-13T14:09:12.101" v="3602" actId="113"/>
        <pc:sldMkLst>
          <pc:docMk/>
          <pc:sldMk cId="520666841" sldId="2147470473"/>
        </pc:sldMkLst>
      </pc:sldChg>
      <pc:sldChg chg="delSp modSp add mod modNotesTx">
        <pc:chgData name="Joan Adroer Torras" userId="3415d0ca-1808-4888-a30e-8ee03001bc49" providerId="ADAL" clId="{94E4F682-AF87-4906-9427-3957D2BF2E1C}" dt="2023-06-14T08:12:21.954" v="3608" actId="20577"/>
        <pc:sldMkLst>
          <pc:docMk/>
          <pc:sldMk cId="512363513" sldId="2147470474"/>
        </pc:sldMkLst>
        <pc:spChg chg="del">
          <ac:chgData name="Joan Adroer Torras" userId="3415d0ca-1808-4888-a30e-8ee03001bc49" providerId="ADAL" clId="{94E4F682-AF87-4906-9427-3957D2BF2E1C}" dt="2023-06-13T14:16:19.931" v="3604" actId="478"/>
          <ac:spMkLst>
            <pc:docMk/>
            <pc:sldMk cId="512363513" sldId="2147470474"/>
            <ac:spMk id="2" creationId="{DEB186FE-07E9-97DE-9030-CDBAA0D891BE}"/>
          </ac:spMkLst>
        </pc:spChg>
        <pc:spChg chg="mod">
          <ac:chgData name="Joan Adroer Torras" userId="3415d0ca-1808-4888-a30e-8ee03001bc49" providerId="ADAL" clId="{94E4F682-AF87-4906-9427-3957D2BF2E1C}" dt="2023-06-14T08:12:21.954" v="3608" actId="20577"/>
          <ac:spMkLst>
            <pc:docMk/>
            <pc:sldMk cId="512363513" sldId="2147470474"/>
            <ac:spMk id="3" creationId="{AAB31D58-5CDF-37D6-24C0-42D57BE5D8F9}"/>
          </ac:spMkLst>
        </pc:spChg>
      </pc:sldChg>
      <pc:sldChg chg="delSp modSp add del mod ord modNotesTx">
        <pc:chgData name="Joan Adroer Torras" userId="3415d0ca-1808-4888-a30e-8ee03001bc49" providerId="ADAL" clId="{94E4F682-AF87-4906-9427-3957D2BF2E1C}" dt="2023-06-14T09:45:49.736" v="3881" actId="2696"/>
        <pc:sldMkLst>
          <pc:docMk/>
          <pc:sldMk cId="1175864658" sldId="2147470475"/>
        </pc:sldMkLst>
        <pc:spChg chg="del">
          <ac:chgData name="Joan Adroer Torras" userId="3415d0ca-1808-4888-a30e-8ee03001bc49" providerId="ADAL" clId="{94E4F682-AF87-4906-9427-3957D2BF2E1C}" dt="2023-06-13T14:16:30.154" v="3605" actId="478"/>
          <ac:spMkLst>
            <pc:docMk/>
            <pc:sldMk cId="1175864658" sldId="2147470475"/>
            <ac:spMk id="2" creationId="{DEB186FE-07E9-97DE-9030-CDBAA0D891BE}"/>
          </ac:spMkLst>
        </pc:spChg>
        <pc:spChg chg="mod">
          <ac:chgData name="Joan Adroer Torras" userId="3415d0ca-1808-4888-a30e-8ee03001bc49" providerId="ADAL" clId="{94E4F682-AF87-4906-9427-3957D2BF2E1C}" dt="2023-06-14T09:17:54.778" v="3662" actId="1076"/>
          <ac:spMkLst>
            <pc:docMk/>
            <pc:sldMk cId="1175864658" sldId="2147470475"/>
            <ac:spMk id="4" creationId="{3BDB50F7-4F13-F0B7-C7F5-2857C9A592BB}"/>
          </ac:spMkLst>
        </pc:spChg>
        <pc:spChg chg="mod">
          <ac:chgData name="Joan Adroer Torras" userId="3415d0ca-1808-4888-a30e-8ee03001bc49" providerId="ADAL" clId="{94E4F682-AF87-4906-9427-3957D2BF2E1C}" dt="2023-06-14T09:18:00.109" v="3663" actId="14100"/>
          <ac:spMkLst>
            <pc:docMk/>
            <pc:sldMk cId="1175864658" sldId="2147470475"/>
            <ac:spMk id="8" creationId="{9A406D42-DCC5-FECB-9A36-8A228F823BE0}"/>
          </ac:spMkLst>
        </pc:spChg>
        <pc:spChg chg="mod">
          <ac:chgData name="Joan Adroer Torras" userId="3415d0ca-1808-4888-a30e-8ee03001bc49" providerId="ADAL" clId="{94E4F682-AF87-4906-9427-3957D2BF2E1C}" dt="2023-06-14T09:15:36.985" v="3650" actId="1076"/>
          <ac:spMkLst>
            <pc:docMk/>
            <pc:sldMk cId="1175864658" sldId="2147470475"/>
            <ac:spMk id="9" creationId="{D4B7B2F3-4751-0965-CBE0-7163218E7A34}"/>
          </ac:spMkLst>
        </pc:spChg>
      </pc:sldChg>
      <pc:sldChg chg="modSp add mod">
        <pc:chgData name="Joan Adroer Torras" userId="3415d0ca-1808-4888-a30e-8ee03001bc49" providerId="ADAL" clId="{94E4F682-AF87-4906-9427-3957D2BF2E1C}" dt="2023-06-13T05:55:36.651" v="118" actId="1076"/>
        <pc:sldMkLst>
          <pc:docMk/>
          <pc:sldMk cId="3567743495" sldId="2147470476"/>
        </pc:sldMkLst>
        <pc:spChg chg="mod">
          <ac:chgData name="Joan Adroer Torras" userId="3415d0ca-1808-4888-a30e-8ee03001bc49" providerId="ADAL" clId="{94E4F682-AF87-4906-9427-3957D2BF2E1C}" dt="2023-06-13T05:55:23.001" v="116" actId="20577"/>
          <ac:spMkLst>
            <pc:docMk/>
            <pc:sldMk cId="3567743495" sldId="2147470476"/>
            <ac:spMk id="4" creationId="{6066A136-B905-1F07-CE0C-39F2C6B34F8D}"/>
          </ac:spMkLst>
        </pc:spChg>
        <pc:spChg chg="mod">
          <ac:chgData name="Joan Adroer Torras" userId="3415d0ca-1808-4888-a30e-8ee03001bc49" providerId="ADAL" clId="{94E4F682-AF87-4906-9427-3957D2BF2E1C}" dt="2023-06-13T05:55:36.651" v="118" actId="1076"/>
          <ac:spMkLst>
            <pc:docMk/>
            <pc:sldMk cId="3567743495" sldId="2147470476"/>
            <ac:spMk id="5" creationId="{2CE511E0-38B5-C188-2DFE-2209F8874A92}"/>
          </ac:spMkLst>
        </pc:spChg>
      </pc:sldChg>
      <pc:sldChg chg="addSp delSp modSp add mod modAnim">
        <pc:chgData name="Joan Adroer Torras" userId="3415d0ca-1808-4888-a30e-8ee03001bc49" providerId="ADAL" clId="{94E4F682-AF87-4906-9427-3957D2BF2E1C}" dt="2023-06-14T09:39:54.113" v="3880" actId="20577"/>
        <pc:sldMkLst>
          <pc:docMk/>
          <pc:sldMk cId="4181724555" sldId="2147470477"/>
        </pc:sldMkLst>
        <pc:spChg chg="mod">
          <ac:chgData name="Joan Adroer Torras" userId="3415d0ca-1808-4888-a30e-8ee03001bc49" providerId="ADAL" clId="{94E4F682-AF87-4906-9427-3957D2BF2E1C}" dt="2023-06-14T09:39:54.113" v="3880" actId="20577"/>
          <ac:spMkLst>
            <pc:docMk/>
            <pc:sldMk cId="4181724555" sldId="2147470477"/>
            <ac:spMk id="3" creationId="{AAB31D58-5CDF-37D6-24C0-42D57BE5D8F9}"/>
          </ac:spMkLst>
        </pc:spChg>
        <pc:spChg chg="mod">
          <ac:chgData name="Joan Adroer Torras" userId="3415d0ca-1808-4888-a30e-8ee03001bc49" providerId="ADAL" clId="{94E4F682-AF87-4906-9427-3957D2BF2E1C}" dt="2023-06-14T09:27:57.772" v="3780" actId="1076"/>
          <ac:spMkLst>
            <pc:docMk/>
            <pc:sldMk cId="4181724555" sldId="2147470477"/>
            <ac:spMk id="4" creationId="{3BDB50F7-4F13-F0B7-C7F5-2857C9A592BB}"/>
          </ac:spMkLst>
        </pc:spChg>
        <pc:spChg chg="add del">
          <ac:chgData name="Joan Adroer Torras" userId="3415d0ca-1808-4888-a30e-8ee03001bc49" providerId="ADAL" clId="{94E4F682-AF87-4906-9427-3957D2BF2E1C}" dt="2023-06-14T09:21:10.103" v="3669" actId="22"/>
          <ac:spMkLst>
            <pc:docMk/>
            <pc:sldMk cId="4181724555" sldId="2147470477"/>
            <ac:spMk id="5" creationId="{FA268D3A-E0AE-BDFD-9BA0-39ED3BA984AD}"/>
          </ac:spMkLst>
        </pc:spChg>
        <pc:spChg chg="mod">
          <ac:chgData name="Joan Adroer Torras" userId="3415d0ca-1808-4888-a30e-8ee03001bc49" providerId="ADAL" clId="{94E4F682-AF87-4906-9427-3957D2BF2E1C}" dt="2023-06-14T09:35:34.282" v="3865" actId="164"/>
          <ac:spMkLst>
            <pc:docMk/>
            <pc:sldMk cId="4181724555" sldId="2147470477"/>
            <ac:spMk id="6" creationId="{0DC9C60F-8B15-5AF6-9EED-A9D68988538E}"/>
          </ac:spMkLst>
        </pc:spChg>
        <pc:spChg chg="add del mod">
          <ac:chgData name="Joan Adroer Torras" userId="3415d0ca-1808-4888-a30e-8ee03001bc49" providerId="ADAL" clId="{94E4F682-AF87-4906-9427-3957D2BF2E1C}" dt="2023-06-14T09:29:29.046" v="3798" actId="12789"/>
          <ac:spMkLst>
            <pc:docMk/>
            <pc:sldMk cId="4181724555" sldId="2147470477"/>
            <ac:spMk id="7" creationId="{C13945D8-006F-5D70-88CF-67AD119791FB}"/>
          </ac:spMkLst>
        </pc:spChg>
        <pc:spChg chg="add del mod">
          <ac:chgData name="Joan Adroer Torras" userId="3415d0ca-1808-4888-a30e-8ee03001bc49" providerId="ADAL" clId="{94E4F682-AF87-4906-9427-3957D2BF2E1C}" dt="2023-06-14T09:33:10.338" v="3839" actId="478"/>
          <ac:spMkLst>
            <pc:docMk/>
            <pc:sldMk cId="4181724555" sldId="2147470477"/>
            <ac:spMk id="8" creationId="{9A406D42-DCC5-FECB-9A36-8A228F823BE0}"/>
          </ac:spMkLst>
        </pc:spChg>
        <pc:spChg chg="mod">
          <ac:chgData name="Joan Adroer Torras" userId="3415d0ca-1808-4888-a30e-8ee03001bc49" providerId="ADAL" clId="{94E4F682-AF87-4906-9427-3957D2BF2E1C}" dt="2023-06-14T09:35:34.282" v="3865" actId="164"/>
          <ac:spMkLst>
            <pc:docMk/>
            <pc:sldMk cId="4181724555" sldId="2147470477"/>
            <ac:spMk id="9" creationId="{D4B7B2F3-4751-0965-CBE0-7163218E7A34}"/>
          </ac:spMkLst>
        </pc:spChg>
        <pc:spChg chg="mod">
          <ac:chgData name="Joan Adroer Torras" userId="3415d0ca-1808-4888-a30e-8ee03001bc49" providerId="ADAL" clId="{94E4F682-AF87-4906-9427-3957D2BF2E1C}" dt="2023-06-14T09:35:40.462" v="3866" actId="164"/>
          <ac:spMkLst>
            <pc:docMk/>
            <pc:sldMk cId="4181724555" sldId="2147470477"/>
            <ac:spMk id="10" creationId="{ED5094DD-DD86-25CB-50BE-0C838D260184}"/>
          </ac:spMkLst>
        </pc:spChg>
        <pc:spChg chg="del mod">
          <ac:chgData name="Joan Adroer Torras" userId="3415d0ca-1808-4888-a30e-8ee03001bc49" providerId="ADAL" clId="{94E4F682-AF87-4906-9427-3957D2BF2E1C}" dt="2023-06-14T09:23:54.556" v="3712" actId="21"/>
          <ac:spMkLst>
            <pc:docMk/>
            <pc:sldMk cId="4181724555" sldId="2147470477"/>
            <ac:spMk id="11" creationId="{CBD0628C-B8DD-91E1-B4CB-BE1208321801}"/>
          </ac:spMkLst>
        </pc:spChg>
        <pc:spChg chg="add mod">
          <ac:chgData name="Joan Adroer Torras" userId="3415d0ca-1808-4888-a30e-8ee03001bc49" providerId="ADAL" clId="{94E4F682-AF87-4906-9427-3957D2BF2E1C}" dt="2023-06-14T09:32:55.308" v="3836" actId="14100"/>
          <ac:spMkLst>
            <pc:docMk/>
            <pc:sldMk cId="4181724555" sldId="2147470477"/>
            <ac:spMk id="13" creationId="{AE471D21-247C-74C9-54C7-BF95F04EA342}"/>
          </ac:spMkLst>
        </pc:spChg>
        <pc:spChg chg="add mod">
          <ac:chgData name="Joan Adroer Torras" userId="3415d0ca-1808-4888-a30e-8ee03001bc49" providerId="ADAL" clId="{94E4F682-AF87-4906-9427-3957D2BF2E1C}" dt="2023-06-14T09:32:52.169" v="3835" actId="403"/>
          <ac:spMkLst>
            <pc:docMk/>
            <pc:sldMk cId="4181724555" sldId="2147470477"/>
            <ac:spMk id="15" creationId="{7DE852F6-4A2C-5CE7-E95B-200842BE1AFF}"/>
          </ac:spMkLst>
        </pc:spChg>
        <pc:spChg chg="add mod">
          <ac:chgData name="Joan Adroer Torras" userId="3415d0ca-1808-4888-a30e-8ee03001bc49" providerId="ADAL" clId="{94E4F682-AF87-4906-9427-3957D2BF2E1C}" dt="2023-06-14T09:33:03.559" v="3838" actId="1076"/>
          <ac:spMkLst>
            <pc:docMk/>
            <pc:sldMk cId="4181724555" sldId="2147470477"/>
            <ac:spMk id="16" creationId="{BBE9287D-69C9-AAF5-4993-E0813F71FF4B}"/>
          </ac:spMkLst>
        </pc:spChg>
        <pc:spChg chg="add mod">
          <ac:chgData name="Joan Adroer Torras" userId="3415d0ca-1808-4888-a30e-8ee03001bc49" providerId="ADAL" clId="{94E4F682-AF87-4906-9427-3957D2BF2E1C}" dt="2023-06-14T09:35:40.462" v="3866" actId="164"/>
          <ac:spMkLst>
            <pc:docMk/>
            <pc:sldMk cId="4181724555" sldId="2147470477"/>
            <ac:spMk id="17" creationId="{1F4F37B0-A325-3F83-E829-1FEA0E0447DB}"/>
          </ac:spMkLst>
        </pc:spChg>
        <pc:spChg chg="add del mod">
          <ac:chgData name="Joan Adroer Torras" userId="3415d0ca-1808-4888-a30e-8ee03001bc49" providerId="ADAL" clId="{94E4F682-AF87-4906-9427-3957D2BF2E1C}" dt="2023-06-14T09:27:52.455" v="3779" actId="478"/>
          <ac:spMkLst>
            <pc:docMk/>
            <pc:sldMk cId="4181724555" sldId="2147470477"/>
            <ac:spMk id="18" creationId="{0D144713-CF00-9107-8F2B-D05184FFB6C2}"/>
          </ac:spMkLst>
        </pc:spChg>
        <pc:spChg chg="add del mod">
          <ac:chgData name="Joan Adroer Torras" userId="3415d0ca-1808-4888-a30e-8ee03001bc49" providerId="ADAL" clId="{94E4F682-AF87-4906-9427-3957D2BF2E1C}" dt="2023-06-14T09:27:52.455" v="3779" actId="478"/>
          <ac:spMkLst>
            <pc:docMk/>
            <pc:sldMk cId="4181724555" sldId="2147470477"/>
            <ac:spMk id="19" creationId="{057B886E-CC82-DA12-1718-BA7F25787822}"/>
          </ac:spMkLst>
        </pc:spChg>
        <pc:spChg chg="add del mod">
          <ac:chgData name="Joan Adroer Torras" userId="3415d0ca-1808-4888-a30e-8ee03001bc49" providerId="ADAL" clId="{94E4F682-AF87-4906-9427-3957D2BF2E1C}" dt="2023-06-14T09:27:52.455" v="3779" actId="478"/>
          <ac:spMkLst>
            <pc:docMk/>
            <pc:sldMk cId="4181724555" sldId="2147470477"/>
            <ac:spMk id="20" creationId="{2F0A9D05-4CEC-7349-5CD0-D7C7798A45EC}"/>
          </ac:spMkLst>
        </pc:spChg>
        <pc:spChg chg="add del mod">
          <ac:chgData name="Joan Adroer Torras" userId="3415d0ca-1808-4888-a30e-8ee03001bc49" providerId="ADAL" clId="{94E4F682-AF87-4906-9427-3957D2BF2E1C}" dt="2023-06-14T09:27:52.455" v="3779" actId="478"/>
          <ac:spMkLst>
            <pc:docMk/>
            <pc:sldMk cId="4181724555" sldId="2147470477"/>
            <ac:spMk id="21" creationId="{8AD790D2-2F97-E5BD-E6C8-92D03079D129}"/>
          </ac:spMkLst>
        </pc:spChg>
        <pc:spChg chg="add mod">
          <ac:chgData name="Joan Adroer Torras" userId="3415d0ca-1808-4888-a30e-8ee03001bc49" providerId="ADAL" clId="{94E4F682-AF87-4906-9427-3957D2BF2E1C}" dt="2023-06-14T09:32:59.164" v="3837" actId="14100"/>
          <ac:spMkLst>
            <pc:docMk/>
            <pc:sldMk cId="4181724555" sldId="2147470477"/>
            <ac:spMk id="24" creationId="{6B864110-BE3C-5271-88D2-A1B8D2F13C79}"/>
          </ac:spMkLst>
        </pc:spChg>
        <pc:spChg chg="add mod">
          <ac:chgData name="Joan Adroer Torras" userId="3415d0ca-1808-4888-a30e-8ee03001bc49" providerId="ADAL" clId="{94E4F682-AF87-4906-9427-3957D2BF2E1C}" dt="2023-06-14T09:29:29.046" v="3798" actId="12789"/>
          <ac:spMkLst>
            <pc:docMk/>
            <pc:sldMk cId="4181724555" sldId="2147470477"/>
            <ac:spMk id="25" creationId="{FB9E01D4-3295-9410-94D0-B0624CD1827F}"/>
          </ac:spMkLst>
        </pc:spChg>
        <pc:spChg chg="add mod">
          <ac:chgData name="Joan Adroer Torras" userId="3415d0ca-1808-4888-a30e-8ee03001bc49" providerId="ADAL" clId="{94E4F682-AF87-4906-9427-3957D2BF2E1C}" dt="2023-06-14T09:32:52.169" v="3835" actId="403"/>
          <ac:spMkLst>
            <pc:docMk/>
            <pc:sldMk cId="4181724555" sldId="2147470477"/>
            <ac:spMk id="26" creationId="{3EF819F7-FD0E-9B9A-84AE-D0C5CAF3B6B1}"/>
          </ac:spMkLst>
        </pc:spChg>
        <pc:spChg chg="add mod">
          <ac:chgData name="Joan Adroer Torras" userId="3415d0ca-1808-4888-a30e-8ee03001bc49" providerId="ADAL" clId="{94E4F682-AF87-4906-9427-3957D2BF2E1C}" dt="2023-06-14T09:32:52.169" v="3835" actId="403"/>
          <ac:spMkLst>
            <pc:docMk/>
            <pc:sldMk cId="4181724555" sldId="2147470477"/>
            <ac:spMk id="27" creationId="{07DFD074-6CAA-8CDE-4EDE-823EE2F8830E}"/>
          </ac:spMkLst>
        </pc:spChg>
        <pc:spChg chg="add mod">
          <ac:chgData name="Joan Adroer Torras" userId="3415d0ca-1808-4888-a30e-8ee03001bc49" providerId="ADAL" clId="{94E4F682-AF87-4906-9427-3957D2BF2E1C}" dt="2023-06-14T09:32:52.169" v="3835" actId="403"/>
          <ac:spMkLst>
            <pc:docMk/>
            <pc:sldMk cId="4181724555" sldId="2147470477"/>
            <ac:spMk id="28" creationId="{83261446-46A6-93AB-F45B-F0F035B20582}"/>
          </ac:spMkLst>
        </pc:spChg>
        <pc:spChg chg="add mod">
          <ac:chgData name="Joan Adroer Torras" userId="3415d0ca-1808-4888-a30e-8ee03001bc49" providerId="ADAL" clId="{94E4F682-AF87-4906-9427-3957D2BF2E1C}" dt="2023-06-14T09:29:29.046" v="3798" actId="12789"/>
          <ac:spMkLst>
            <pc:docMk/>
            <pc:sldMk cId="4181724555" sldId="2147470477"/>
            <ac:spMk id="29" creationId="{31213AA3-AE2D-26D0-18EC-C4B4E6A4AB6D}"/>
          </ac:spMkLst>
        </pc:spChg>
        <pc:grpChg chg="add mod">
          <ac:chgData name="Joan Adroer Torras" userId="3415d0ca-1808-4888-a30e-8ee03001bc49" providerId="ADAL" clId="{94E4F682-AF87-4906-9427-3957D2BF2E1C}" dt="2023-06-14T09:36:10.146" v="3870" actId="167"/>
          <ac:grpSpMkLst>
            <pc:docMk/>
            <pc:sldMk cId="4181724555" sldId="2147470477"/>
            <ac:grpSpMk id="30" creationId="{C57C2EED-5657-5A4D-6005-FC09133A77D2}"/>
          </ac:grpSpMkLst>
        </pc:grpChg>
        <pc:grpChg chg="add mod">
          <ac:chgData name="Joan Adroer Torras" userId="3415d0ca-1808-4888-a30e-8ee03001bc49" providerId="ADAL" clId="{94E4F682-AF87-4906-9427-3957D2BF2E1C}" dt="2023-06-14T09:36:10.146" v="3870" actId="167"/>
          <ac:grpSpMkLst>
            <pc:docMk/>
            <pc:sldMk cId="4181724555" sldId="2147470477"/>
            <ac:grpSpMk id="31" creationId="{72616B14-524B-386A-EEF4-46D93DFE4F37}"/>
          </ac:grpSpMkLst>
        </pc:grpChg>
        <pc:picChg chg="add del mod">
          <ac:chgData name="Joan Adroer Torras" userId="3415d0ca-1808-4888-a30e-8ee03001bc49" providerId="ADAL" clId="{94E4F682-AF87-4906-9427-3957D2BF2E1C}" dt="2023-06-14T09:30:32.245" v="3811" actId="478"/>
          <ac:picMkLst>
            <pc:docMk/>
            <pc:sldMk cId="4181724555" sldId="2147470477"/>
            <ac:picMk id="1026" creationId="{F0D9779D-A812-0D52-79B8-A2A9040313B7}"/>
          </ac:picMkLst>
        </pc:picChg>
        <pc:picChg chg="add mod">
          <ac:chgData name="Joan Adroer Torras" userId="3415d0ca-1808-4888-a30e-8ee03001bc49" providerId="ADAL" clId="{94E4F682-AF87-4906-9427-3957D2BF2E1C}" dt="2023-06-14T09:35:34.282" v="3865" actId="164"/>
          <ac:picMkLst>
            <pc:docMk/>
            <pc:sldMk cId="4181724555" sldId="2147470477"/>
            <ac:picMk id="1028" creationId="{42BE4031-585A-A668-3C84-D653D428B879}"/>
          </ac:picMkLst>
        </pc:picChg>
        <pc:picChg chg="add mod">
          <ac:chgData name="Joan Adroer Torras" userId="3415d0ca-1808-4888-a30e-8ee03001bc49" providerId="ADAL" clId="{94E4F682-AF87-4906-9427-3957D2BF2E1C}" dt="2023-06-14T09:35:40.462" v="3866" actId="164"/>
          <ac:picMkLst>
            <pc:docMk/>
            <pc:sldMk cId="4181724555" sldId="2147470477"/>
            <ac:picMk id="1030" creationId="{10E3C735-40D3-A450-CBE3-7A4B50C998C5}"/>
          </ac:picMkLst>
        </pc:picChg>
        <pc:cxnChg chg="add del mod">
          <ac:chgData name="Joan Adroer Torras" userId="3415d0ca-1808-4888-a30e-8ee03001bc49" providerId="ADAL" clId="{94E4F682-AF87-4906-9427-3957D2BF2E1C}" dt="2023-06-14T09:26:58.718" v="3763" actId="478"/>
          <ac:cxnSpMkLst>
            <pc:docMk/>
            <pc:sldMk cId="4181724555" sldId="2147470477"/>
            <ac:cxnSpMk id="23" creationId="{C8039790-BE57-E003-D8B2-AE2152FE6003}"/>
          </ac:cxnSpMkLst>
        </pc:cxnChg>
      </pc:sldChg>
      <pc:sldMasterChg chg="delSp modSp mod setBg">
        <pc:chgData name="Joan Adroer Torras" userId="3415d0ca-1808-4888-a30e-8ee03001bc49" providerId="ADAL" clId="{94E4F682-AF87-4906-9427-3957D2BF2E1C}" dt="2023-06-13T05:47:16.120" v="24" actId="478"/>
        <pc:sldMasterMkLst>
          <pc:docMk/>
          <pc:sldMasterMk cId="3572690546" sldId="2147483660"/>
        </pc:sldMasterMkLst>
        <pc:spChg chg="del">
          <ac:chgData name="Joan Adroer Torras" userId="3415d0ca-1808-4888-a30e-8ee03001bc49" providerId="ADAL" clId="{94E4F682-AF87-4906-9427-3957D2BF2E1C}" dt="2023-06-13T05:46:52.689" v="18" actId="478"/>
          <ac:spMkLst>
            <pc:docMk/>
            <pc:sldMasterMk cId="3572690546" sldId="2147483660"/>
            <ac:spMk id="99" creationId="{00000000-0000-0000-0000-000000000000}"/>
          </ac:spMkLst>
        </pc:spChg>
        <pc:spChg chg="del">
          <ac:chgData name="Joan Adroer Torras" userId="3415d0ca-1808-4888-a30e-8ee03001bc49" providerId="ADAL" clId="{94E4F682-AF87-4906-9427-3957D2BF2E1C}" dt="2023-06-13T05:47:09.625" v="23" actId="478"/>
          <ac:spMkLst>
            <pc:docMk/>
            <pc:sldMasterMk cId="3572690546" sldId="2147483660"/>
            <ac:spMk id="104" creationId="{00000000-0000-0000-0000-000000000000}"/>
          </ac:spMkLst>
        </pc:spChg>
        <pc:spChg chg="del">
          <ac:chgData name="Joan Adroer Torras" userId="3415d0ca-1808-4888-a30e-8ee03001bc49" providerId="ADAL" clId="{94E4F682-AF87-4906-9427-3957D2BF2E1C}" dt="2023-06-13T05:47:09.625" v="23" actId="478"/>
          <ac:spMkLst>
            <pc:docMk/>
            <pc:sldMasterMk cId="3572690546" sldId="2147483660"/>
            <ac:spMk id="105" creationId="{00000000-0000-0000-0000-000000000000}"/>
          </ac:spMkLst>
        </pc:spChg>
        <pc:spChg chg="del">
          <ac:chgData name="Joan Adroer Torras" userId="3415d0ca-1808-4888-a30e-8ee03001bc49" providerId="ADAL" clId="{94E4F682-AF87-4906-9427-3957D2BF2E1C}" dt="2023-06-13T05:46:52.689" v="18" actId="478"/>
          <ac:spMkLst>
            <pc:docMk/>
            <pc:sldMasterMk cId="3572690546" sldId="2147483660"/>
            <ac:spMk id="106" creationId="{00000000-0000-0000-0000-000000000000}"/>
          </ac:spMkLst>
        </pc:spChg>
        <pc:spChg chg="del">
          <ac:chgData name="Joan Adroer Torras" userId="3415d0ca-1808-4888-a30e-8ee03001bc49" providerId="ADAL" clId="{94E4F682-AF87-4906-9427-3957D2BF2E1C}" dt="2023-06-13T05:47:09.625" v="23" actId="478"/>
          <ac:spMkLst>
            <pc:docMk/>
            <pc:sldMasterMk cId="3572690546" sldId="2147483660"/>
            <ac:spMk id="109" creationId="{00000000-0000-0000-0000-000000000000}"/>
          </ac:spMkLst>
        </pc:spChg>
        <pc:spChg chg="del">
          <ac:chgData name="Joan Adroer Torras" userId="3415d0ca-1808-4888-a30e-8ee03001bc49" providerId="ADAL" clId="{94E4F682-AF87-4906-9427-3957D2BF2E1C}" dt="2023-06-13T05:47:09.625" v="23" actId="478"/>
          <ac:spMkLst>
            <pc:docMk/>
            <pc:sldMasterMk cId="3572690546" sldId="2147483660"/>
            <ac:spMk id="110" creationId="{00000000-0000-0000-0000-000000000000}"/>
          </ac:spMkLst>
        </pc:spChg>
        <pc:spChg chg="mod">
          <ac:chgData name="Joan Adroer Torras" userId="3415d0ca-1808-4888-a30e-8ee03001bc49" providerId="ADAL" clId="{94E4F682-AF87-4906-9427-3957D2BF2E1C}" dt="2023-06-13T05:47:03.748" v="22" actId="20577"/>
          <ac:spMkLst>
            <pc:docMk/>
            <pc:sldMasterMk cId="3572690546" sldId="2147483660"/>
            <ac:spMk id="113" creationId="{00000000-0000-0000-0000-000000000000}"/>
          </ac:spMkLst>
        </pc:spChg>
        <pc:picChg chg="del">
          <ac:chgData name="Joan Adroer Torras" userId="3415d0ca-1808-4888-a30e-8ee03001bc49" providerId="ADAL" clId="{94E4F682-AF87-4906-9427-3957D2BF2E1C}" dt="2023-06-13T05:46:52.689" v="18" actId="478"/>
          <ac:picMkLst>
            <pc:docMk/>
            <pc:sldMasterMk cId="3572690546" sldId="2147483660"/>
            <ac:picMk id="95" creationId="{00000000-0000-0000-0000-000000000000}"/>
          </ac:picMkLst>
        </pc:picChg>
        <pc:picChg chg="del">
          <ac:chgData name="Joan Adroer Torras" userId="3415d0ca-1808-4888-a30e-8ee03001bc49" providerId="ADAL" clId="{94E4F682-AF87-4906-9427-3957D2BF2E1C}" dt="2023-06-13T05:46:42.532" v="14" actId="478"/>
          <ac:picMkLst>
            <pc:docMk/>
            <pc:sldMasterMk cId="3572690546" sldId="2147483660"/>
            <ac:picMk id="97" creationId="{00000000-0000-0000-0000-000000000000}"/>
          </ac:picMkLst>
        </pc:picChg>
        <pc:picChg chg="del">
          <ac:chgData name="Joan Adroer Torras" userId="3415d0ca-1808-4888-a30e-8ee03001bc49" providerId="ADAL" clId="{94E4F682-AF87-4906-9427-3957D2BF2E1C}" dt="2023-06-13T05:46:52.689" v="18" actId="478"/>
          <ac:picMkLst>
            <pc:docMk/>
            <pc:sldMasterMk cId="3572690546" sldId="2147483660"/>
            <ac:picMk id="98" creationId="{00000000-0000-0000-0000-000000000000}"/>
          </ac:picMkLst>
        </pc:picChg>
        <pc:picChg chg="del">
          <ac:chgData name="Joan Adroer Torras" userId="3415d0ca-1808-4888-a30e-8ee03001bc49" providerId="ADAL" clId="{94E4F682-AF87-4906-9427-3957D2BF2E1C}" dt="2023-06-13T05:46:50.496" v="17" actId="478"/>
          <ac:picMkLst>
            <pc:docMk/>
            <pc:sldMasterMk cId="3572690546" sldId="2147483660"/>
            <ac:picMk id="100" creationId="{00000000-0000-0000-0000-000000000000}"/>
          </ac:picMkLst>
        </pc:picChg>
        <pc:picChg chg="del">
          <ac:chgData name="Joan Adroer Torras" userId="3415d0ca-1808-4888-a30e-8ee03001bc49" providerId="ADAL" clId="{94E4F682-AF87-4906-9427-3957D2BF2E1C}" dt="2023-06-13T05:46:49.403" v="16" actId="478"/>
          <ac:picMkLst>
            <pc:docMk/>
            <pc:sldMasterMk cId="3572690546" sldId="2147483660"/>
            <ac:picMk id="101" creationId="{00000000-0000-0000-0000-000000000000}"/>
          </ac:picMkLst>
        </pc:picChg>
        <pc:picChg chg="del">
          <ac:chgData name="Joan Adroer Torras" userId="3415d0ca-1808-4888-a30e-8ee03001bc49" providerId="ADAL" clId="{94E4F682-AF87-4906-9427-3957D2BF2E1C}" dt="2023-06-13T05:47:16.120" v="24" actId="478"/>
          <ac:picMkLst>
            <pc:docMk/>
            <pc:sldMasterMk cId="3572690546" sldId="2147483660"/>
            <ac:picMk id="102" creationId="{00000000-0000-0000-0000-000000000000}"/>
          </ac:picMkLst>
        </pc:picChg>
        <pc:picChg chg="del">
          <ac:chgData name="Joan Adroer Torras" userId="3415d0ca-1808-4888-a30e-8ee03001bc49" providerId="ADAL" clId="{94E4F682-AF87-4906-9427-3957D2BF2E1C}" dt="2023-06-13T05:46:26.044" v="12" actId="478"/>
          <ac:picMkLst>
            <pc:docMk/>
            <pc:sldMasterMk cId="3572690546" sldId="2147483660"/>
            <ac:picMk id="103" creationId="{00000000-0000-0000-0000-000000000000}"/>
          </ac:picMkLst>
        </pc:picChg>
        <pc:picChg chg="del">
          <ac:chgData name="Joan Adroer Torras" userId="3415d0ca-1808-4888-a30e-8ee03001bc49" providerId="ADAL" clId="{94E4F682-AF87-4906-9427-3957D2BF2E1C}" dt="2023-06-13T05:46:52.689" v="18" actId="478"/>
          <ac:picMkLst>
            <pc:docMk/>
            <pc:sldMasterMk cId="3572690546" sldId="2147483660"/>
            <ac:picMk id="107" creationId="{00000000-0000-0000-0000-000000000000}"/>
          </ac:picMkLst>
        </pc:picChg>
        <pc:picChg chg="del">
          <ac:chgData name="Joan Adroer Torras" userId="3415d0ca-1808-4888-a30e-8ee03001bc49" providerId="ADAL" clId="{94E4F682-AF87-4906-9427-3957D2BF2E1C}" dt="2023-06-13T05:47:09.625" v="23" actId="478"/>
          <ac:picMkLst>
            <pc:docMk/>
            <pc:sldMasterMk cId="3572690546" sldId="2147483660"/>
            <ac:picMk id="111" creationId="{00000000-0000-0000-0000-000000000000}"/>
          </ac:picMkLst>
        </pc:picChg>
        <pc:picChg chg="del mod">
          <ac:chgData name="Joan Adroer Torras" userId="3415d0ca-1808-4888-a30e-8ee03001bc49" providerId="ADAL" clId="{94E4F682-AF87-4906-9427-3957D2BF2E1C}" dt="2023-06-13T05:46:54.142" v="20" actId="478"/>
          <ac:picMkLst>
            <pc:docMk/>
            <pc:sldMasterMk cId="3572690546" sldId="2147483660"/>
            <ac:picMk id="112" creationId="{00000000-0000-0000-0000-000000000000}"/>
          </ac:picMkLst>
        </pc:picChg>
      </pc:sldMasterChg>
      <pc:sldMasterChg chg="delSp modSp mod setBg modSldLayout">
        <pc:chgData name="Joan Adroer Torras" userId="3415d0ca-1808-4888-a30e-8ee03001bc49" providerId="ADAL" clId="{94E4F682-AF87-4906-9427-3957D2BF2E1C}" dt="2023-06-13T05:48:37.954" v="33" actId="478"/>
        <pc:sldMasterMkLst>
          <pc:docMk/>
          <pc:sldMasterMk cId="1407398398" sldId="2147483674"/>
        </pc:sldMasterMkLst>
        <pc:spChg chg="mod">
          <ac:chgData name="Joan Adroer Torras" userId="3415d0ca-1808-4888-a30e-8ee03001bc49" providerId="ADAL" clId="{94E4F682-AF87-4906-9427-3957D2BF2E1C}" dt="2023-06-13T05:48:36.814" v="32" actId="20577"/>
          <ac:spMkLst>
            <pc:docMk/>
            <pc:sldMasterMk cId="1407398398" sldId="2147483674"/>
            <ac:spMk id="12" creationId="{D4348D94-381A-EF40-BA77-DCDA9C87FE9E}"/>
          </ac:spMkLst>
        </pc:spChg>
        <pc:spChg chg="del mod">
          <ac:chgData name="Joan Adroer Torras" userId="3415d0ca-1808-4888-a30e-8ee03001bc49" providerId="ADAL" clId="{94E4F682-AF87-4906-9427-3957D2BF2E1C}" dt="2023-06-13T05:48:37.954" v="33" actId="478"/>
          <ac:spMkLst>
            <pc:docMk/>
            <pc:sldMasterMk cId="1407398398" sldId="2147483674"/>
            <ac:spMk id="13" creationId="{81D57AEC-709E-AD43-BACE-8C4F43CD1BAA}"/>
          </ac:spMkLst>
        </pc:spChg>
        <pc:picChg chg="del">
          <ac:chgData name="Joan Adroer Torras" userId="3415d0ca-1808-4888-a30e-8ee03001bc49" providerId="ADAL" clId="{94E4F682-AF87-4906-9427-3957D2BF2E1C}" dt="2023-06-13T05:48:34.504" v="30" actId="478"/>
          <ac:picMkLst>
            <pc:docMk/>
            <pc:sldMasterMk cId="1407398398" sldId="2147483674"/>
            <ac:picMk id="5" creationId="{B6E073C5-BADD-D444-8CA8-8E20906A9C2D}"/>
          </ac:picMkLst>
        </pc:picChg>
        <pc:picChg chg="del">
          <ac:chgData name="Joan Adroer Torras" userId="3415d0ca-1808-4888-a30e-8ee03001bc49" providerId="ADAL" clId="{94E4F682-AF87-4906-9427-3957D2BF2E1C}" dt="2023-06-13T05:48:02.072" v="27" actId="478"/>
          <ac:picMkLst>
            <pc:docMk/>
            <pc:sldMasterMk cId="1407398398" sldId="2147483674"/>
            <ac:picMk id="6" creationId="{DAF13C7A-2ACA-3145-8E42-86979311783B}"/>
          </ac:picMkLst>
        </pc:picChg>
        <pc:sldLayoutChg chg="modSp mod setBg">
          <pc:chgData name="Joan Adroer Torras" userId="3415d0ca-1808-4888-a30e-8ee03001bc49" providerId="ADAL" clId="{94E4F682-AF87-4906-9427-3957D2BF2E1C}" dt="2023-06-13T05:47:53.207" v="26" actId="1076"/>
          <pc:sldLayoutMkLst>
            <pc:docMk/>
            <pc:sldMasterMk cId="1407398398" sldId="2147483674"/>
            <pc:sldLayoutMk cId="1843349827" sldId="2147483680"/>
          </pc:sldLayoutMkLst>
          <pc:spChg chg="mod">
            <ac:chgData name="Joan Adroer Torras" userId="3415d0ca-1808-4888-a30e-8ee03001bc49" providerId="ADAL" clId="{94E4F682-AF87-4906-9427-3957D2BF2E1C}" dt="2023-06-13T05:47:53.207" v="26" actId="1076"/>
            <ac:spMkLst>
              <pc:docMk/>
              <pc:sldMasterMk cId="1407398398" sldId="2147483674"/>
              <pc:sldLayoutMk cId="1843349827" sldId="2147483680"/>
              <ac:spMk id="4" creationId="{AE67C004-B424-AE42-A574-D6412A04A60B}"/>
            </ac:spMkLst>
          </pc:spChg>
        </pc:sldLayoutChg>
      </pc:sldMasterChg>
      <pc:sldMasterChg chg="delSp modSp mod setBg">
        <pc:chgData name="Joan Adroer Torras" userId="3415d0ca-1808-4888-a30e-8ee03001bc49" providerId="ADAL" clId="{94E4F682-AF87-4906-9427-3957D2BF2E1C}" dt="2023-06-13T05:46:07.022" v="11" actId="207"/>
        <pc:sldMasterMkLst>
          <pc:docMk/>
          <pc:sldMasterMk cId="515001641" sldId="2147483702"/>
        </pc:sldMasterMkLst>
        <pc:spChg chg="del">
          <ac:chgData name="Joan Adroer Torras" userId="3415d0ca-1808-4888-a30e-8ee03001bc49" providerId="ADAL" clId="{94E4F682-AF87-4906-9427-3957D2BF2E1C}" dt="2023-06-13T05:45:46.558" v="6" actId="478"/>
          <ac:spMkLst>
            <pc:docMk/>
            <pc:sldMasterMk cId="515001641" sldId="2147483702"/>
            <ac:spMk id="12" creationId="{E239040C-9084-7D46-A37B-F3E15EBABDD3}"/>
          </ac:spMkLst>
        </pc:spChg>
        <pc:spChg chg="mod">
          <ac:chgData name="Joan Adroer Torras" userId="3415d0ca-1808-4888-a30e-8ee03001bc49" providerId="ADAL" clId="{94E4F682-AF87-4906-9427-3957D2BF2E1C}" dt="2023-06-13T05:46:07.022" v="11" actId="207"/>
          <ac:spMkLst>
            <pc:docMk/>
            <pc:sldMasterMk cId="515001641" sldId="2147483702"/>
            <ac:spMk id="23" creationId="{A8DEECF7-4679-B444-81E6-F6C558FB8D56}"/>
          </ac:spMkLst>
        </pc:spChg>
        <pc:spChg chg="del mod">
          <ac:chgData name="Joan Adroer Torras" userId="3415d0ca-1808-4888-a30e-8ee03001bc49" providerId="ADAL" clId="{94E4F682-AF87-4906-9427-3957D2BF2E1C}" dt="2023-06-13T05:45:55.127" v="9" actId="478"/>
          <ac:spMkLst>
            <pc:docMk/>
            <pc:sldMasterMk cId="515001641" sldId="2147483702"/>
            <ac:spMk id="24" creationId="{281DB9FA-CEFC-744F-8282-95CD54B9C31E}"/>
          </ac:spMkLst>
        </pc:spChg>
        <pc:picChg chg="del">
          <ac:chgData name="Joan Adroer Torras" userId="3415d0ca-1808-4888-a30e-8ee03001bc49" providerId="ADAL" clId="{94E4F682-AF87-4906-9427-3957D2BF2E1C}" dt="2023-06-13T05:45:49.634" v="7" actId="478"/>
          <ac:picMkLst>
            <pc:docMk/>
            <pc:sldMasterMk cId="515001641" sldId="2147483702"/>
            <ac:picMk id="6" creationId="{DAF13C7A-2ACA-3145-8E42-86979311783B}"/>
          </ac:picMkLst>
        </pc:picChg>
        <pc:picChg chg="del">
          <ac:chgData name="Joan Adroer Torras" userId="3415d0ca-1808-4888-a30e-8ee03001bc49" providerId="ADAL" clId="{94E4F682-AF87-4906-9427-3957D2BF2E1C}" dt="2023-06-13T05:45:45.176" v="5" actId="478"/>
          <ac:picMkLst>
            <pc:docMk/>
            <pc:sldMasterMk cId="515001641" sldId="2147483702"/>
            <ac:picMk id="25" creationId="{0B236DA7-A450-7148-9E5F-AB04284CFCE2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E45B7-BCD4-1143-8220-EBC19F669F62}" type="datetimeFigureOut">
              <a:rPr lang="en-ES" smtClean="0"/>
              <a:t>06/14/2023</a:t>
            </a:fld>
            <a:endParaRPr lang="en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64033-5140-184B-96BC-6EDBDB5ACF73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99093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dirty="0"/>
              <a:t>Empecemos por definir qué es un EPP y un EDR, y luego, la relación que tienen entre ellos.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356870" indent="-35687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r>
              <a:rPr lang="es-ES" sz="1200" dirty="0"/>
              <a:t>EPP es el denominado tradicionalmente como </a:t>
            </a:r>
            <a:r>
              <a:rPr lang="es-ES" sz="1200" b="1" dirty="0"/>
              <a:t>antimalware / antivirus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endParaRPr lang="es-ES" dirty="0"/>
          </a:p>
          <a:p>
            <a:pPr marL="356870" indent="-35687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r>
              <a:rPr lang="es-ES" sz="1200" dirty="0"/>
              <a:t>Su estrategia principal se basa en la búsqueda de malware </a:t>
            </a:r>
            <a:r>
              <a:rPr lang="es-ES" sz="1200" b="1" dirty="0"/>
              <a:t>conocido</a:t>
            </a:r>
            <a:r>
              <a:rPr lang="es-ES" sz="1200" dirty="0"/>
              <a:t> y común</a:t>
            </a:r>
          </a:p>
          <a:p>
            <a:pPr marL="814070" lvl="1" indent="-35687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endParaRPr lang="es-ES" sz="1200" dirty="0"/>
          </a:p>
          <a:p>
            <a:pPr marL="814070" lvl="1" indent="-35687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es-ES" sz="1200" dirty="0"/>
              <a:t>De hecho, la definición que hace de él el </a:t>
            </a:r>
            <a:r>
              <a:rPr lang="es-ES" sz="1200" b="1" dirty="0"/>
              <a:t>CCN-CERT es muy básica</a:t>
            </a:r>
            <a:r>
              <a:rPr lang="es-ES" sz="1200" dirty="0"/>
              <a:t>, casi cualquier producto puede entrar bajo el paraguas de su definición</a:t>
            </a:r>
          </a:p>
          <a:p>
            <a:pPr marL="356870" indent="-35687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endParaRPr lang="es-ES" sz="1200" dirty="0">
              <a:cs typeface="Arial"/>
            </a:endParaRPr>
          </a:p>
          <a:p>
            <a:pPr marL="356870" indent="-35687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r>
              <a:rPr lang="es-ES" sz="1200" dirty="0"/>
              <a:t>Y se suele basar en firmas en general, para detectar malware conocido</a:t>
            </a:r>
          </a:p>
          <a:p>
            <a:pPr marL="356870" indent="-35687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endParaRPr lang="es-ES" sz="1200" dirty="0">
              <a:cs typeface="Arial"/>
            </a:endParaRPr>
          </a:p>
          <a:p>
            <a:pPr marL="356870" indent="-35687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r>
              <a:rPr lang="es-ES" sz="1200" dirty="0"/>
              <a:t>Aunque a veces, cuenta con algunas funcionalidades avanzadas: host firewall, quizás host IPS, URL </a:t>
            </a:r>
            <a:r>
              <a:rPr lang="es-ES" sz="1200" dirty="0" err="1"/>
              <a:t>filtering</a:t>
            </a:r>
            <a:r>
              <a:rPr lang="es-ES" sz="1200" dirty="0"/>
              <a:t>, etc.</a:t>
            </a:r>
          </a:p>
          <a:p>
            <a:pPr marL="356870" indent="-35687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endParaRPr lang="es-ES" sz="1200" dirty="0">
              <a:cs typeface="Arial"/>
            </a:endParaRPr>
          </a:p>
          <a:p>
            <a:pPr marL="814070" lvl="1" indent="-35687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es-ES" sz="1200" b="1" dirty="0"/>
              <a:t>I dos cosas muy importantes que no hace:</a:t>
            </a:r>
          </a:p>
          <a:p>
            <a:pPr marL="356870" indent="-35687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endParaRPr lang="es-ES" sz="1200" b="1" dirty="0"/>
          </a:p>
          <a:p>
            <a:pPr marL="356870" lvl="0" indent="-35687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r>
              <a:rPr lang="es-ES" sz="1200" b="1" dirty="0"/>
              <a:t>No coopera </a:t>
            </a:r>
            <a:r>
              <a:rPr lang="es-ES" sz="1200" dirty="0"/>
              <a:t>con el resto de la base instalada de endpoint, trabaja de forma totalmente individual</a:t>
            </a:r>
            <a:endParaRPr lang="es-ES" sz="1200" dirty="0">
              <a:cs typeface="Arial"/>
            </a:endParaRPr>
          </a:p>
          <a:p>
            <a:pPr marL="356870" indent="-35687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endParaRPr lang="es-ES" sz="1200" b="1" dirty="0"/>
          </a:p>
          <a:p>
            <a:pPr marL="356870" lvl="0" indent="-35687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r>
              <a:rPr lang="es-ES" sz="1200" b="1" dirty="0"/>
              <a:t>No ofrece información forense </a:t>
            </a:r>
            <a:r>
              <a:rPr lang="es-ES" sz="1200" dirty="0"/>
              <a:t>sobre el ataque (</a:t>
            </a:r>
            <a:r>
              <a:rPr lang="es-ES" sz="1200" dirty="0" err="1"/>
              <a:t>forensics</a:t>
            </a:r>
            <a:r>
              <a:rPr lang="es-ES" sz="1200" dirty="0"/>
              <a:t>)</a:t>
            </a:r>
            <a:endParaRPr lang="es" sz="1400" dirty="0"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endParaRPr lang="es-ES" dirty="0"/>
          </a:p>
          <a:p>
            <a:endParaRPr lang="es-ES" dirty="0"/>
          </a:p>
          <a:p>
            <a:pPr marL="357188" indent="-3571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r>
              <a:rPr lang="es-ES" sz="1600" dirty="0"/>
              <a:t>EDR Dispone de mecanismos más sofisticados que el EPP y lo complementa</a:t>
            </a:r>
          </a:p>
          <a:p>
            <a:pPr marL="357188" indent="-3571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endParaRPr lang="es-ES" sz="1600" dirty="0"/>
          </a:p>
          <a:p>
            <a:pPr marL="357188" indent="-3571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r>
              <a:rPr lang="es-ES" sz="1600" dirty="0"/>
              <a:t>EDR se alimenta de la información que le pasa el EPP, por tanto lo necesita</a:t>
            </a:r>
          </a:p>
          <a:p>
            <a:pPr marL="357188" indent="-3571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endParaRPr lang="es-ES" sz="1600" dirty="0"/>
          </a:p>
          <a:p>
            <a:pPr marL="357188" indent="-3571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r>
              <a:rPr lang="es-ES" sz="1600" dirty="0"/>
              <a:t>Almacena la información que recibe del EPP a lo largo del tiempo</a:t>
            </a:r>
          </a:p>
          <a:p>
            <a:pPr marL="357188" indent="-3571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endParaRPr lang="es-ES" sz="1600" dirty="0"/>
          </a:p>
          <a:p>
            <a:pPr marL="357188" indent="-3571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r>
              <a:rPr lang="es-ES" sz="1600" dirty="0"/>
              <a:t>Y con esa información, y mecanismos de detección avanzado, </a:t>
            </a:r>
            <a:r>
              <a:rPr lang="es-ES" sz="1600" dirty="0" err="1"/>
              <a:t>correla</a:t>
            </a:r>
            <a:r>
              <a:rPr lang="es-ES" sz="1600" dirty="0"/>
              <a:t> y detecta</a:t>
            </a:r>
          </a:p>
          <a:p>
            <a:pPr marL="357188" indent="-3571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endParaRPr lang="es-ES" sz="1600" dirty="0"/>
          </a:p>
          <a:p>
            <a:pPr marL="357188" indent="-3571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r>
              <a:rPr lang="es-ES" sz="1600" dirty="0"/>
              <a:t>Con esa detección, genera informes en tiempo real y es capaz de remediar (bloqueo)</a:t>
            </a:r>
          </a:p>
          <a:p>
            <a:pPr marL="357188" indent="-3571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endParaRPr lang="es-ES" sz="1600" dirty="0"/>
          </a:p>
          <a:p>
            <a:pPr marL="357188" indent="-3571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r>
              <a:rPr lang="es-ES" sz="1600" dirty="0"/>
              <a:t>De ahí el EDR Endpoint  --- </a:t>
            </a:r>
            <a:r>
              <a:rPr lang="es-ES" sz="1600" dirty="0" err="1"/>
              <a:t>Detection</a:t>
            </a:r>
            <a:r>
              <a:rPr lang="es-ES" sz="1600" dirty="0"/>
              <a:t> ---- and Response</a:t>
            </a:r>
          </a:p>
          <a:p>
            <a:pPr marL="357188" indent="-3571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endParaRPr lang="es-ES" sz="1600" dirty="0"/>
          </a:p>
          <a:p>
            <a:pPr marL="357188" indent="-3571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r>
              <a:rPr lang="es-ES" sz="1600" dirty="0"/>
              <a:t>Nos permite, a posteriori, tener informes detallados delo que ha pasado</a:t>
            </a:r>
          </a:p>
          <a:p>
            <a:pPr marL="357188" indent="-3571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endParaRPr lang="es-ES" sz="1400" dirty="0">
              <a:cs typeface="Arial"/>
            </a:endParaRPr>
          </a:p>
          <a:p>
            <a:pPr marL="357188" indent="-3571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tabLst>
                <a:tab pos="357188" algn="l"/>
              </a:tabLst>
            </a:pPr>
            <a:r>
              <a:rPr lang="es-ES" sz="1600" dirty="0"/>
              <a:t>En resumen: Es más avanzado frente a amenazas </a:t>
            </a:r>
            <a:r>
              <a:rPr lang="es-ES" sz="1600" dirty="0" err="1"/>
              <a:t>multi-vector</a:t>
            </a:r>
            <a:r>
              <a:rPr lang="es-ES" sz="1600" dirty="0"/>
              <a:t>, </a:t>
            </a:r>
            <a:r>
              <a:rPr lang="es-ES" sz="1600" dirty="0" err="1"/>
              <a:t>zero-day</a:t>
            </a:r>
            <a:r>
              <a:rPr lang="es-ES" sz="1600" dirty="0"/>
              <a:t>, etc.</a:t>
            </a:r>
            <a:endParaRPr lang="es-ES" sz="1400" dirty="0">
              <a:cs typeface="Arial"/>
            </a:endParaRP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64033-5140-184B-96BC-6EDBDB5ACF73}" type="slidenum">
              <a:rPr lang="en-ES" smtClean="0"/>
              <a:t>2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742603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ClrTx/>
              <a:buSzTx/>
              <a:buFontTx/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3A87A69F-ECAF-4CEA-AD6A-E18483CC9BB2}" type="slidenum">
              <a:rPr kumimoji="0" lang="es-ES" sz="1400" b="0" i="0" u="none" strike="noStrike" kern="120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  <a:pPr marL="0" marR="0" lvl="0" indent="0" algn="r" defTabSz="914400" rtl="0" eaLnBrk="1" fontAlgn="auto" latinLnBrk="0" hangingPunct="1">
                <a:lnSpc>
                  <a:spcPct val="93000"/>
                </a:lnSpc>
                <a:spcBef>
                  <a:spcPts val="11"/>
                </a:spcBef>
                <a:spcAft>
                  <a:spcPts val="11"/>
                </a:spcAft>
                <a:buClrTx/>
                <a:buSzTx/>
                <a:buFontTx/>
                <a:buNone/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11</a:t>
            </a:fld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4142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ClrTx/>
              <a:buSzTx/>
              <a:buFontTx/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3A87A69F-ECAF-4CEA-AD6A-E18483CC9BB2}" type="slidenum">
              <a:rPr kumimoji="0" lang="es-ES" sz="1400" b="0" i="0" u="none" strike="noStrike" kern="120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  <a:pPr marL="0" marR="0" lvl="0" indent="0" algn="r" defTabSz="914400" rtl="0" eaLnBrk="1" fontAlgn="auto" latinLnBrk="0" hangingPunct="1">
                <a:lnSpc>
                  <a:spcPct val="93000"/>
                </a:lnSpc>
                <a:spcBef>
                  <a:spcPts val="11"/>
                </a:spcBef>
                <a:spcAft>
                  <a:spcPts val="11"/>
                </a:spcAft>
                <a:buClrTx/>
                <a:buSzTx/>
                <a:buFontTx/>
                <a:buNone/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12</a:t>
            </a:fld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79251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ClrTx/>
              <a:buSzTx/>
              <a:buFontTx/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3A87A69F-ECAF-4CEA-AD6A-E18483CC9BB2}" type="slidenum">
              <a:rPr kumimoji="0" lang="es-ES" sz="1400" b="0" i="0" u="none" strike="noStrike" kern="120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  <a:pPr marL="0" marR="0" lvl="0" indent="0" algn="r" defTabSz="914400" rtl="0" eaLnBrk="1" fontAlgn="auto" latinLnBrk="0" hangingPunct="1">
                <a:lnSpc>
                  <a:spcPct val="93000"/>
                </a:lnSpc>
                <a:spcBef>
                  <a:spcPts val="11"/>
                </a:spcBef>
                <a:spcAft>
                  <a:spcPts val="11"/>
                </a:spcAft>
                <a:buClrTx/>
                <a:buSzTx/>
                <a:buFontTx/>
                <a:buNone/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13</a:t>
            </a:fld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4337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ClrTx/>
              <a:buSzTx/>
              <a:buFontTx/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3A87A69F-ECAF-4CEA-AD6A-E18483CC9BB2}" type="slidenum">
              <a:rPr kumimoji="0" lang="es-ES" sz="1400" b="0" i="0" u="none" strike="noStrike" kern="120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  <a:pPr marL="0" marR="0" lvl="0" indent="0" algn="r" defTabSz="914400" rtl="0" eaLnBrk="1" fontAlgn="auto" latinLnBrk="0" hangingPunct="1">
                <a:lnSpc>
                  <a:spcPct val="93000"/>
                </a:lnSpc>
                <a:spcBef>
                  <a:spcPts val="11"/>
                </a:spcBef>
                <a:spcAft>
                  <a:spcPts val="11"/>
                </a:spcAft>
                <a:buClrTx/>
                <a:buSzTx/>
                <a:buFontTx/>
                <a:buNone/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14</a:t>
            </a:fld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80301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Sistemas syslog, abarca CUALQUIER fuente origen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Correlación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Inteligencia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Detección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Integración con SOAR, para dar respuesta, complicado, costoso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EPP, le añadimos EDR, Respuesta muy automatizada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Salimos del encasillamiento del endpoint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XDR, añadimos otras fuentes, suelen ser del mismo fabricante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Añadimos fabricantes de terceros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Podríamos decir que si un sistema SIEM / SOAR se simplifica y automatiza, y un sistema XDR, acaba integrando con cualquier equipo, estamos ante una convergencia de soluciones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¿quién ganará?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64033-5140-184B-96BC-6EDBDB5ACF73}" type="slidenum">
              <a:rPr lang="en-ES" smtClean="0"/>
              <a:t>15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258919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r>
              <a:rPr lang="es-ES" dirty="0"/>
              <a:t>Simplicidad y efectividad de las firmas</a:t>
            </a:r>
          </a:p>
          <a:p>
            <a:endParaRPr lang="es-E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Firmas: algún fabricante las elimina y otros apuestan por ello más que nunca, no consume casi nada aunque sean millones y es un sistema muy eficaz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E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Es información conocida, el malware ha sido detectado, la firma creada, añadida a la base de datos y descargada en las consolas de cada cliente, y de allí, a los </a:t>
            </a:r>
            <a:r>
              <a:rPr lang="es-ES" dirty="0" err="1"/>
              <a:t>endpoints</a:t>
            </a:r>
            <a:r>
              <a:rPr lang="es-ES" dirty="0"/>
              <a:t> correspondientes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r>
              <a:rPr lang="es-ES" dirty="0"/>
              <a:t>Complejidad de los motores de AI, MF, todo en la nube</a:t>
            </a:r>
          </a:p>
          <a:p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Por otro lado, tenemos los métodos de detección de lo NO conocido, que evidentemente, necesitan algún tipo de inteligencia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ML, AI, </a:t>
            </a:r>
            <a:r>
              <a:rPr lang="es-ES" dirty="0" err="1"/>
              <a:t>etc</a:t>
            </a:r>
            <a:r>
              <a:rPr lang="es-ES" dirty="0"/>
              <a:t>, son palabras que aparecen, y todo ello se tiene que llevar a la nube, porque es, si no imposible, al menos complejo y poco escalable, ejecutarlo en local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Lo que está claro es que con los tiempos que corren, se hace casi imprescindible el disponer de ambas tecnologías: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las firmas hacen algo esencial, que es descartar el grueso de tráfico malicioso, dejando a los métodos más avanzados sólo para aquello que es desconocido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Con el binomio EPP / EDR y el binomio conocido / desconocido, nos vamos a la siguiente </a:t>
            </a:r>
            <a:r>
              <a:rPr lang="es-ES" dirty="0" err="1"/>
              <a:t>slide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64033-5140-184B-96BC-6EDBDB5ACF73}" type="slidenum">
              <a:rPr lang="en-ES" smtClean="0"/>
              <a:t>3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563285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Y del EPP y el EDR, saltamos al XDR, aquí ya no tenemos una definición del CCN-CERT, y es algo más comercial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La X hace referencia a </a:t>
            </a:r>
            <a:r>
              <a:rPr lang="es-ES" dirty="0" err="1"/>
              <a:t>eXtended</a:t>
            </a:r>
            <a:r>
              <a:rPr lang="es-ES" dirty="0"/>
              <a:t>, y al hecho de incorporar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más fuentes de datos de las que recoger información, como puede ser: Correo, proxy de navegación, firewall, móviles, Tablet,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Más puntos en los que actual, como puede ser añadir una regla en un firewall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Ya hemos traspasado la barrera de circunscribirnos al endpoint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Y con esto, doy paso a mi compañero Luis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64033-5140-184B-96BC-6EDBDB5ACF73}" type="slidenum">
              <a:rPr lang="en-ES" smtClean="0"/>
              <a:t>4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208810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ClrTx/>
              <a:buSzTx/>
              <a:buFontTx/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3A87A69F-ECAF-4CEA-AD6A-E18483CC9BB2}" type="slidenum">
              <a:rPr kumimoji="0" lang="es-ES" sz="1400" b="0" i="0" u="none" strike="noStrike" kern="120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  <a:pPr marL="0" marR="0" lvl="0" indent="0" algn="r" defTabSz="914400" rtl="0" eaLnBrk="1" fontAlgn="auto" latinLnBrk="0" hangingPunct="1">
                <a:lnSpc>
                  <a:spcPct val="93000"/>
                </a:lnSpc>
                <a:spcBef>
                  <a:spcPts val="11"/>
                </a:spcBef>
                <a:spcAft>
                  <a:spcPts val="11"/>
                </a:spcAft>
                <a:buClrTx/>
                <a:buSzTx/>
                <a:buFontTx/>
                <a:buNone/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5</a:t>
            </a:fld>
            <a:endParaRPr kumimoji="0" lang="es-ES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9768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B9A40-6220-4BC3-9B28-DCE01F117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828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Técnicas</a:t>
            </a:r>
            <a:r>
              <a:rPr lang="en-US" dirty="0"/>
              <a:t> de </a:t>
            </a:r>
            <a:r>
              <a:rPr lang="en-US" dirty="0" err="1"/>
              <a:t>cifrado</a:t>
            </a:r>
            <a:r>
              <a:rPr lang="en-US" dirty="0"/>
              <a:t> o packers </a:t>
            </a:r>
            <a:r>
              <a:rPr lang="en-US" dirty="0" err="1"/>
              <a:t>Conficker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ClrTx/>
              <a:buSzTx/>
              <a:buFontTx/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B32B9A40-6220-4BC3-9B28-DCE01F117DD8}" type="slidenum">
              <a:rPr kumimoji="0" lang="en-US" sz="1400" b="0" i="0" u="none" strike="noStrike" kern="120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pPr marL="0" marR="0" lvl="0" indent="0" algn="r" defTabSz="914400" rtl="0" eaLnBrk="1" fontAlgn="auto" latinLnBrk="0" hangingPunct="1">
                <a:lnSpc>
                  <a:spcPct val="93000"/>
                </a:lnSpc>
                <a:spcBef>
                  <a:spcPts val="11"/>
                </a:spcBef>
                <a:spcAft>
                  <a:spcPts val="11"/>
                </a:spcAft>
                <a:buClrTx/>
                <a:buSzTx/>
                <a:buFontTx/>
                <a:buNone/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7</a:t>
            </a:fld>
            <a:endParaRPr kumimoji="0" lang="en-US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12991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ClrTx/>
              <a:buSzTx/>
              <a:buFontTx/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B32B9A40-6220-4BC3-9B28-DCE01F117DD8}" type="slidenum">
              <a:rPr kumimoji="0" lang="en-US" sz="1400" b="0" i="0" u="none" strike="noStrike" kern="120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pPr marL="0" marR="0" lvl="0" indent="0" algn="r" defTabSz="914400" rtl="0" eaLnBrk="1" fontAlgn="auto" latinLnBrk="0" hangingPunct="1">
                <a:lnSpc>
                  <a:spcPct val="93000"/>
                </a:lnSpc>
                <a:spcBef>
                  <a:spcPts val="11"/>
                </a:spcBef>
                <a:spcAft>
                  <a:spcPts val="11"/>
                </a:spcAft>
                <a:buClrTx/>
                <a:buSzTx/>
                <a:buFontTx/>
                <a:buNone/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8</a:t>
            </a:fld>
            <a:endParaRPr kumimoji="0" lang="en-US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4011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ClrTx/>
              <a:buSzTx/>
              <a:buFontTx/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B32B9A40-6220-4BC3-9B28-DCE01F117DD8}" type="slidenum">
              <a:rPr kumimoji="0" lang="en-US" sz="1400" b="0" i="0" u="none" strike="noStrike" kern="120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pPr marL="0" marR="0" lvl="0" indent="0" algn="r" defTabSz="914400" rtl="0" eaLnBrk="1" fontAlgn="auto" latinLnBrk="0" hangingPunct="1">
                <a:lnSpc>
                  <a:spcPct val="93000"/>
                </a:lnSpc>
                <a:spcBef>
                  <a:spcPts val="11"/>
                </a:spcBef>
                <a:spcAft>
                  <a:spcPts val="11"/>
                </a:spcAft>
                <a:buClrTx/>
                <a:buSzTx/>
                <a:buFontTx/>
                <a:buNone/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9</a:t>
            </a:fld>
            <a:endParaRPr kumimoji="0" lang="en-US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9556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59C-3B2D-4513-AC46-7C0CA58BB2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330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w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w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9.wmf"/><Relationship Id="rId4" Type="http://schemas.openxmlformats.org/officeDocument/2006/relationships/image" Target="../media/image7.wmf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9.wmf"/><Relationship Id="rId4" Type="http://schemas.openxmlformats.org/officeDocument/2006/relationships/image" Target="../media/image7.w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wmf"/><Relationship Id="rId4" Type="http://schemas.openxmlformats.org/officeDocument/2006/relationships/image" Target="../media/image9.w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wmf"/><Relationship Id="rId4" Type="http://schemas.openxmlformats.org/officeDocument/2006/relationships/image" Target="../media/image9.w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wmf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wmf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w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w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w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wmf"/><Relationship Id="rId5" Type="http://schemas.openxmlformats.org/officeDocument/2006/relationships/image" Target="../media/image11.png"/><Relationship Id="rId4" Type="http://schemas.openxmlformats.org/officeDocument/2006/relationships/image" Target="../media/image4.w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765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09401" y="272520"/>
            <a:ext cx="10969931" cy="114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609401" y="1604880"/>
            <a:ext cx="10969931" cy="1896120"/>
          </a:xfrm>
          <a:prstGeom prst="rect">
            <a:avLst/>
          </a:prstGeom>
          <a:noFill/>
          <a:ln w="0">
            <a:noFill/>
          </a:ln>
        </p:spPr>
        <p:txBody>
          <a:bodyPr lIns="0" tIns="44640" rIns="0" bIns="0" anchor="t">
            <a:normAutofit/>
          </a:bodyPr>
          <a:lstStyle>
            <a:lvl1pPr marL="343046" indent="-343046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 marL="343080" indent="-343080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/>
          </p:nvPr>
        </p:nvSpPr>
        <p:spPr>
          <a:xfrm>
            <a:off x="609401" y="3681360"/>
            <a:ext cx="10969931" cy="1896120"/>
          </a:xfrm>
          <a:prstGeom prst="rect">
            <a:avLst/>
          </a:prstGeom>
          <a:noFill/>
          <a:ln w="0">
            <a:noFill/>
          </a:ln>
        </p:spPr>
        <p:txBody>
          <a:bodyPr lIns="0" tIns="44640" rIns="0" bIns="0" anchor="t">
            <a:normAutofit/>
          </a:bodyPr>
          <a:lstStyle>
            <a:lvl1pPr marL="343046" indent="-343046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 marL="343080" indent="-343080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9347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09401" y="272520"/>
            <a:ext cx="10969931" cy="114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609400" y="1604880"/>
            <a:ext cx="5353223" cy="1896120"/>
          </a:xfrm>
          <a:prstGeom prst="rect">
            <a:avLst/>
          </a:prstGeom>
          <a:noFill/>
          <a:ln w="0">
            <a:noFill/>
          </a:ln>
        </p:spPr>
        <p:txBody>
          <a:bodyPr lIns="0" tIns="44640" rIns="0" bIns="0" anchor="t">
            <a:normAutofit/>
          </a:bodyPr>
          <a:lstStyle>
            <a:lvl1pPr marL="343046" indent="-343046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 marL="343080" indent="-343080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/>
          </p:nvPr>
        </p:nvSpPr>
        <p:spPr>
          <a:xfrm>
            <a:off x="6230788" y="1604880"/>
            <a:ext cx="5353223" cy="1896120"/>
          </a:xfrm>
          <a:prstGeom prst="rect">
            <a:avLst/>
          </a:prstGeom>
          <a:noFill/>
          <a:ln w="0">
            <a:noFill/>
          </a:ln>
        </p:spPr>
        <p:txBody>
          <a:bodyPr lIns="0" tIns="44640" rIns="0" bIns="0" anchor="t">
            <a:normAutofit/>
          </a:bodyPr>
          <a:lstStyle>
            <a:lvl1pPr marL="343046" indent="-343046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 marL="343080" indent="-343080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/>
          </p:nvPr>
        </p:nvSpPr>
        <p:spPr>
          <a:xfrm>
            <a:off x="609400" y="3681360"/>
            <a:ext cx="5353223" cy="1896120"/>
          </a:xfrm>
          <a:prstGeom prst="rect">
            <a:avLst/>
          </a:prstGeom>
          <a:noFill/>
          <a:ln w="0">
            <a:noFill/>
          </a:ln>
        </p:spPr>
        <p:txBody>
          <a:bodyPr lIns="0" tIns="44640" rIns="0" bIns="0" anchor="t">
            <a:normAutofit/>
          </a:bodyPr>
          <a:lstStyle>
            <a:lvl1pPr marL="343046" indent="-343046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 marL="343080" indent="-343080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5"/>
          <p:cNvSpPr>
            <a:spLocks noGrp="1"/>
          </p:cNvSpPr>
          <p:nvPr>
            <p:ph/>
          </p:nvPr>
        </p:nvSpPr>
        <p:spPr>
          <a:xfrm>
            <a:off x="6230788" y="3681360"/>
            <a:ext cx="5353223" cy="1896120"/>
          </a:xfrm>
          <a:prstGeom prst="rect">
            <a:avLst/>
          </a:prstGeom>
          <a:noFill/>
          <a:ln w="0">
            <a:noFill/>
          </a:ln>
        </p:spPr>
        <p:txBody>
          <a:bodyPr lIns="0" tIns="44640" rIns="0" bIns="0" anchor="t">
            <a:normAutofit/>
          </a:bodyPr>
          <a:lstStyle>
            <a:lvl1pPr marL="343046" indent="-343046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 marL="343080" indent="-343080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7139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401" y="272520"/>
            <a:ext cx="10969931" cy="114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609401" y="1604880"/>
            <a:ext cx="3532220" cy="1896120"/>
          </a:xfrm>
          <a:prstGeom prst="rect">
            <a:avLst/>
          </a:prstGeom>
          <a:noFill/>
          <a:ln w="0">
            <a:noFill/>
          </a:ln>
        </p:spPr>
        <p:txBody>
          <a:bodyPr lIns="0" tIns="44640" rIns="0" bIns="0" anchor="t">
            <a:normAutofit/>
          </a:bodyPr>
          <a:lstStyle>
            <a:lvl1pPr marL="343046" indent="-343046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 marL="343080" indent="-343080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/>
          </p:nvPr>
        </p:nvSpPr>
        <p:spPr>
          <a:xfrm>
            <a:off x="4318717" y="1604880"/>
            <a:ext cx="3532220" cy="1896120"/>
          </a:xfrm>
          <a:prstGeom prst="rect">
            <a:avLst/>
          </a:prstGeom>
          <a:noFill/>
          <a:ln w="0">
            <a:noFill/>
          </a:ln>
        </p:spPr>
        <p:txBody>
          <a:bodyPr lIns="0" tIns="44640" rIns="0" bIns="0" anchor="t">
            <a:normAutofit/>
          </a:bodyPr>
          <a:lstStyle>
            <a:lvl1pPr marL="343046" indent="-343046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 marL="343080" indent="-343080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/>
          </p:nvPr>
        </p:nvSpPr>
        <p:spPr>
          <a:xfrm>
            <a:off x="8027674" y="1604880"/>
            <a:ext cx="3532220" cy="1896120"/>
          </a:xfrm>
          <a:prstGeom prst="rect">
            <a:avLst/>
          </a:prstGeom>
          <a:noFill/>
          <a:ln w="0">
            <a:noFill/>
          </a:ln>
        </p:spPr>
        <p:txBody>
          <a:bodyPr lIns="0" tIns="44640" rIns="0" bIns="0" anchor="t">
            <a:normAutofit/>
          </a:bodyPr>
          <a:lstStyle>
            <a:lvl1pPr marL="343046" indent="-343046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 marL="343080" indent="-343080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5"/>
          <p:cNvSpPr>
            <a:spLocks noGrp="1"/>
          </p:cNvSpPr>
          <p:nvPr>
            <p:ph/>
          </p:nvPr>
        </p:nvSpPr>
        <p:spPr>
          <a:xfrm>
            <a:off x="609401" y="3681360"/>
            <a:ext cx="3532220" cy="1896120"/>
          </a:xfrm>
          <a:prstGeom prst="rect">
            <a:avLst/>
          </a:prstGeom>
          <a:noFill/>
          <a:ln w="0">
            <a:noFill/>
          </a:ln>
        </p:spPr>
        <p:txBody>
          <a:bodyPr lIns="0" tIns="44640" rIns="0" bIns="0" anchor="t">
            <a:normAutofit/>
          </a:bodyPr>
          <a:lstStyle>
            <a:lvl1pPr marL="343046" indent="-343046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 marL="343080" indent="-343080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6"/>
          <p:cNvSpPr>
            <a:spLocks noGrp="1"/>
          </p:cNvSpPr>
          <p:nvPr>
            <p:ph/>
          </p:nvPr>
        </p:nvSpPr>
        <p:spPr>
          <a:xfrm>
            <a:off x="4318717" y="3681360"/>
            <a:ext cx="3532220" cy="1896120"/>
          </a:xfrm>
          <a:prstGeom prst="rect">
            <a:avLst/>
          </a:prstGeom>
          <a:noFill/>
          <a:ln w="0">
            <a:noFill/>
          </a:ln>
        </p:spPr>
        <p:txBody>
          <a:bodyPr lIns="0" tIns="44640" rIns="0" bIns="0" anchor="t">
            <a:normAutofit/>
          </a:bodyPr>
          <a:lstStyle>
            <a:lvl1pPr marL="343046" indent="-343046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 marL="343080" indent="-343080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7"/>
          <p:cNvSpPr>
            <a:spLocks noGrp="1"/>
          </p:cNvSpPr>
          <p:nvPr>
            <p:ph/>
          </p:nvPr>
        </p:nvSpPr>
        <p:spPr>
          <a:xfrm>
            <a:off x="8027674" y="3681360"/>
            <a:ext cx="3532220" cy="1896120"/>
          </a:xfrm>
          <a:prstGeom prst="rect">
            <a:avLst/>
          </a:prstGeom>
          <a:noFill/>
          <a:ln w="0">
            <a:noFill/>
          </a:ln>
        </p:spPr>
        <p:txBody>
          <a:bodyPr lIns="0" tIns="44640" rIns="0" bIns="0" anchor="t">
            <a:normAutofit/>
          </a:bodyPr>
          <a:lstStyle>
            <a:lvl1pPr marL="343046" indent="-343046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 marL="343080" indent="-343080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9384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01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  <p15:guide id="2" pos="456">
          <p15:clr>
            <a:srgbClr val="FBAE40"/>
          </p15:clr>
        </p15:guide>
        <p15:guide id="3" pos="114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FB58AD4-B5F7-C348-B8E3-10DC77F1F9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9986" y="809625"/>
            <a:ext cx="10841038" cy="41333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67C004-B424-AE42-A574-D6412A04A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986" y="176071"/>
            <a:ext cx="10837164" cy="64307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04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4B72103-E25D-C943-9828-5630EBA095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440446" y="2963796"/>
            <a:ext cx="1963574" cy="256100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C8685131-3A51-134E-88C6-5FD46D7F73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76695" y="3201869"/>
            <a:ext cx="8337506" cy="153488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000" b="1" spc="0" baseline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96465808-1347-D74F-93A3-1DE659E685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6696" y="4736758"/>
            <a:ext cx="7596188" cy="72330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lnSpc>
                <a:spcPct val="100000"/>
              </a:lnSpc>
              <a:buNone/>
              <a:defRPr sz="20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Inter" panose="020B0502030000000004" pitchFamily="34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Presentation Sub Title / Presenter's Name and Title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037D244-E9CD-6147-A244-04EE88E3DA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35191" y="2556948"/>
            <a:ext cx="2632010" cy="3049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E1F2589-21C6-7E4F-B4CB-5530FBD9A4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30543" y="394159"/>
            <a:ext cx="3466708" cy="11190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FF29313-6899-0E49-8AFA-660E73E375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 flipV="1">
            <a:off x="1884806" y="6151271"/>
            <a:ext cx="1493593" cy="240748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32B0041-AA5A-D545-95BA-4247768FD3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 flipV="1">
            <a:off x="441598" y="1203"/>
            <a:ext cx="1493593" cy="240748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664B9B2-D373-9743-B29B-79E61E732E07}"/>
              </a:ext>
            </a:extLst>
          </p:cNvPr>
          <p:cNvSpPr/>
          <p:nvPr userDrawn="1"/>
        </p:nvSpPr>
        <p:spPr>
          <a:xfrm>
            <a:off x="8432830" y="-1"/>
            <a:ext cx="1041956" cy="1513159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247B887-9761-0B43-8F3C-D305B0D372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64874" y="4963440"/>
            <a:ext cx="1949331" cy="165769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944FC91-2888-584B-9A07-681AFB6CCD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89402" y="5382992"/>
            <a:ext cx="3466708" cy="111900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E8545-14A5-D647-A9F6-12124BBB54B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89741" y="-5956"/>
            <a:ext cx="1602259" cy="160225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DDA93FA-40CB-2049-8E73-82A056A00108}"/>
              </a:ext>
            </a:extLst>
          </p:cNvPr>
          <p:cNvSpPr/>
          <p:nvPr userDrawn="1"/>
        </p:nvSpPr>
        <p:spPr>
          <a:xfrm>
            <a:off x="9764874" y="6190735"/>
            <a:ext cx="1949331" cy="671150"/>
          </a:xfrm>
          <a:prstGeom prst="rect">
            <a:avLst/>
          </a:prstGeom>
          <a:solidFill>
            <a:schemeClr val="bg1">
              <a:lumMod val="8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C64E44F-1FCD-7345-B0C9-C791043803BB}"/>
              </a:ext>
            </a:extLst>
          </p:cNvPr>
          <p:cNvSpPr/>
          <p:nvPr userDrawn="1"/>
        </p:nvSpPr>
        <p:spPr>
          <a:xfrm>
            <a:off x="441598" y="5146908"/>
            <a:ext cx="1962423" cy="1004365"/>
          </a:xfrm>
          <a:prstGeom prst="rect">
            <a:avLst/>
          </a:prstGeom>
          <a:solidFill>
            <a:schemeClr val="tx2">
              <a:lumMod val="75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8749C61-152B-BF47-91B3-28D1B787CDB1}"/>
              </a:ext>
            </a:extLst>
          </p:cNvPr>
          <p:cNvSpPr/>
          <p:nvPr userDrawn="1"/>
        </p:nvSpPr>
        <p:spPr>
          <a:xfrm>
            <a:off x="9474787" y="3826857"/>
            <a:ext cx="580173" cy="1857293"/>
          </a:xfrm>
          <a:prstGeom prst="rect">
            <a:avLst/>
          </a:prstGeom>
          <a:solidFill>
            <a:srgbClr val="9C9C9C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70591ED-0C5B-F543-8CD0-AEED83F6C7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 flipV="1">
            <a:off x="9018076" y="1272410"/>
            <a:ext cx="1493593" cy="240748"/>
          </a:xfrm>
          <a:prstGeom prst="rect">
            <a:avLst/>
          </a:pr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127090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4194DB6-C16F-E54E-89D7-D04154BF2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8122"/>
          <a:stretch/>
        </p:blipFill>
        <p:spPr>
          <a:xfrm>
            <a:off x="5049781" y="1677985"/>
            <a:ext cx="2529590" cy="683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9DE9E5-7034-624D-B781-2EF7E3C76FBC}"/>
              </a:ext>
            </a:extLst>
          </p:cNvPr>
          <p:cNvSpPr/>
          <p:nvPr userDrawn="1"/>
        </p:nvSpPr>
        <p:spPr>
          <a:xfrm>
            <a:off x="8086130" y="4187897"/>
            <a:ext cx="1010715" cy="1314036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E0B778-5A64-DF49-91F8-669FD0C1CE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86130" y="3954656"/>
            <a:ext cx="1010715" cy="2332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FC06A0-4DA5-004D-ADF1-1D7F57A99FD8}"/>
              </a:ext>
            </a:extLst>
          </p:cNvPr>
          <p:cNvSpPr/>
          <p:nvPr userDrawn="1"/>
        </p:nvSpPr>
        <p:spPr>
          <a:xfrm>
            <a:off x="0" y="1993900"/>
            <a:ext cx="8591489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6ECD839-14B9-774D-AD18-47C88EAAFF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81" y="1847126"/>
            <a:ext cx="8337506" cy="153488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400" b="1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Section Header 1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B1DF1A2-258D-D248-AA99-09A8331871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3981" y="3522047"/>
            <a:ext cx="7596188" cy="83012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 spc="0" baseline="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Presentation Subtitle Lorem Ipsum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42CF38-DE3E-8D40-9D28-5D3F213881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5363" y="6400802"/>
            <a:ext cx="278208" cy="1994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4FAB52-7E30-D941-86B2-BA9744945A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11216641" y="0"/>
            <a:ext cx="975360" cy="2250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9B220C3-942D-E947-B96C-A4D3CED9547C}"/>
              </a:ext>
            </a:extLst>
          </p:cNvPr>
          <p:cNvSpPr/>
          <p:nvPr userDrawn="1"/>
        </p:nvSpPr>
        <p:spPr>
          <a:xfrm>
            <a:off x="10075195" y="661597"/>
            <a:ext cx="172209" cy="29706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85C048-772A-0D4F-B877-19BFE1B3E1EC}"/>
              </a:ext>
            </a:extLst>
          </p:cNvPr>
          <p:cNvSpPr/>
          <p:nvPr userDrawn="1"/>
        </p:nvSpPr>
        <p:spPr>
          <a:xfrm>
            <a:off x="11181286" y="3800807"/>
            <a:ext cx="1010715" cy="3057195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784478-F424-2142-805B-4CF14228C9E4}"/>
              </a:ext>
            </a:extLst>
          </p:cNvPr>
          <p:cNvSpPr/>
          <p:nvPr userDrawn="1"/>
        </p:nvSpPr>
        <p:spPr>
          <a:xfrm>
            <a:off x="10247405" y="1245055"/>
            <a:ext cx="518957" cy="149769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</p:spTree>
    <p:extLst>
      <p:ext uri="{BB962C8B-B14F-4D97-AF65-F5344CB8AC3E}">
        <p14:creationId xmlns:p14="http://schemas.microsoft.com/office/powerpoint/2010/main" val="377773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Header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8E79752-B1F1-7346-A6DB-8BF8980F88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8122"/>
          <a:stretch/>
        </p:blipFill>
        <p:spPr>
          <a:xfrm>
            <a:off x="6407086" y="4989213"/>
            <a:ext cx="2529590" cy="683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3D178B-7CD3-384F-B8E0-9BAFA865C639}"/>
              </a:ext>
            </a:extLst>
          </p:cNvPr>
          <p:cNvSpPr/>
          <p:nvPr userDrawn="1"/>
        </p:nvSpPr>
        <p:spPr>
          <a:xfrm>
            <a:off x="8412818" y="1712031"/>
            <a:ext cx="470593" cy="170713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DA104C-489B-5645-A6BD-2AECCE9335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12818" y="1604639"/>
            <a:ext cx="470593" cy="1085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9CDAD4-8CD1-C94B-A9CC-8046006859AC}"/>
              </a:ext>
            </a:extLst>
          </p:cNvPr>
          <p:cNvSpPr/>
          <p:nvPr userDrawn="1"/>
        </p:nvSpPr>
        <p:spPr>
          <a:xfrm>
            <a:off x="0" y="1993900"/>
            <a:ext cx="8591489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4D06F3-8B7C-7A42-8C03-EC8C642428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81" y="1847126"/>
            <a:ext cx="8337506" cy="153488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400" b="1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Section Header 2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35F4C80-9FF9-E143-B52B-51880FEE6A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3981" y="3522047"/>
            <a:ext cx="7596188" cy="83012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 spc="0" baseline="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Presentation Subtitle Lorem Ipsum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AD7EBD-E632-5949-99DA-EFB68C157FA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5363" y="6400802"/>
            <a:ext cx="278208" cy="1994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786DED-EF6A-7142-AF1D-FFA8171EAB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11216641" y="0"/>
            <a:ext cx="975360" cy="2250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35F58C8-3EB0-EB45-B464-FCA88D948883}"/>
              </a:ext>
            </a:extLst>
          </p:cNvPr>
          <p:cNvSpPr/>
          <p:nvPr userDrawn="1"/>
        </p:nvSpPr>
        <p:spPr>
          <a:xfrm>
            <a:off x="10008675" y="3887397"/>
            <a:ext cx="172209" cy="29706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A58B45-CD47-534B-838F-BE5D87737B80}"/>
              </a:ext>
            </a:extLst>
          </p:cNvPr>
          <p:cNvSpPr/>
          <p:nvPr userDrawn="1"/>
        </p:nvSpPr>
        <p:spPr>
          <a:xfrm>
            <a:off x="11181286" y="2103604"/>
            <a:ext cx="1010715" cy="3057195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3A8348-31F9-7E4E-9FCE-3EC03B020C2A}"/>
              </a:ext>
            </a:extLst>
          </p:cNvPr>
          <p:cNvSpPr/>
          <p:nvPr userDrawn="1"/>
        </p:nvSpPr>
        <p:spPr>
          <a:xfrm>
            <a:off x="9661927" y="225084"/>
            <a:ext cx="518957" cy="149769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</p:spTree>
    <p:extLst>
      <p:ext uri="{BB962C8B-B14F-4D97-AF65-F5344CB8AC3E}">
        <p14:creationId xmlns:p14="http://schemas.microsoft.com/office/powerpoint/2010/main" val="342984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6E2E2F9-8754-024F-8BBA-BD67736F5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8122"/>
          <a:stretch/>
        </p:blipFill>
        <p:spPr>
          <a:xfrm>
            <a:off x="643571" y="1652250"/>
            <a:ext cx="2529590" cy="683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46885E-3E3D-2243-B408-C9F9E1170D8D}"/>
              </a:ext>
            </a:extLst>
          </p:cNvPr>
          <p:cNvSpPr/>
          <p:nvPr userDrawn="1"/>
        </p:nvSpPr>
        <p:spPr>
          <a:xfrm>
            <a:off x="8086131" y="5101689"/>
            <a:ext cx="1010715" cy="595309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7B2188-C905-524B-9420-86971C085F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86131" y="4868881"/>
            <a:ext cx="1010715" cy="2332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3424BA-A3CC-CB4A-9699-EB92FA1B5186}"/>
              </a:ext>
            </a:extLst>
          </p:cNvPr>
          <p:cNvSpPr/>
          <p:nvPr userDrawn="1"/>
        </p:nvSpPr>
        <p:spPr>
          <a:xfrm>
            <a:off x="0" y="1993900"/>
            <a:ext cx="8591489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46449A0-F2BF-FD42-8550-0C46C85859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85" y="1835257"/>
            <a:ext cx="8337506" cy="153488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400" b="1" kern="1000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Section Header 3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DA78A3D-81C9-8B4E-B2DF-2ACDDB7602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3985" y="3510178"/>
            <a:ext cx="7596188" cy="83012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 kern="1000" spc="0" baseline="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Presentation Subtitle Lorem Ipsum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B1AE43-D0B7-474B-93DC-5F8932F4C2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5363" y="6400802"/>
            <a:ext cx="278208" cy="1994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298258-D5EB-964A-86E0-A9B74798DE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11216641" y="0"/>
            <a:ext cx="975360" cy="2250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E4915DB-A7BA-DE4C-B1AF-30C990D6649D}"/>
              </a:ext>
            </a:extLst>
          </p:cNvPr>
          <p:cNvSpPr/>
          <p:nvPr userDrawn="1"/>
        </p:nvSpPr>
        <p:spPr>
          <a:xfrm>
            <a:off x="10494447" y="508599"/>
            <a:ext cx="172209" cy="29706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A339B7-AC8A-454E-BFF4-9E0FFC83F2BD}"/>
              </a:ext>
            </a:extLst>
          </p:cNvPr>
          <p:cNvSpPr/>
          <p:nvPr userDrawn="1"/>
        </p:nvSpPr>
        <p:spPr>
          <a:xfrm>
            <a:off x="10075193" y="3800807"/>
            <a:ext cx="1010715" cy="3057195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B9A7DD-F846-BF42-B3F9-E99EF638F292}"/>
              </a:ext>
            </a:extLst>
          </p:cNvPr>
          <p:cNvSpPr/>
          <p:nvPr userDrawn="1"/>
        </p:nvSpPr>
        <p:spPr>
          <a:xfrm>
            <a:off x="11673044" y="1136271"/>
            <a:ext cx="518957" cy="149769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</p:spTree>
    <p:extLst>
      <p:ext uri="{BB962C8B-B14F-4D97-AF65-F5344CB8AC3E}">
        <p14:creationId xmlns:p14="http://schemas.microsoft.com/office/powerpoint/2010/main" val="37471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35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  <p15:guide id="2" pos="456">
          <p15:clr>
            <a:srgbClr val="FBAE40"/>
          </p15:clr>
        </p15:guide>
        <p15:guide id="3" pos="114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01" y="272520"/>
            <a:ext cx="10969931" cy="114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subTitle"/>
          </p:nvPr>
        </p:nvSpPr>
        <p:spPr>
          <a:xfrm>
            <a:off x="609401" y="1604880"/>
            <a:ext cx="10969931" cy="397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marL="343046" indent="-343046"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 marL="343080" indent="-343080"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19936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FB58AD4-B5F7-C348-B8E3-10DC77F1F9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9986" y="809625"/>
            <a:ext cx="10841038" cy="41333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67C004-B424-AE42-A574-D6412A04A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860" y="166546"/>
            <a:ext cx="10837164" cy="64307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4334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141C5-CA5A-D043-831B-6BAF84ED2D8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65778" y="1074420"/>
            <a:ext cx="10841372" cy="497770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1400"/>
              </a:spcBef>
              <a:defRPr sz="2200" baseline="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>
              <a:lnSpc>
                <a:spcPct val="90000"/>
              </a:lnSpc>
              <a:spcBef>
                <a:spcPts val="900"/>
              </a:spcBef>
              <a:defRPr sz="1800" baseline="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/>
              <a:t>First level bulleted text is Arial 22 pt.</a:t>
            </a:r>
          </a:p>
          <a:p>
            <a:pPr lvl="1"/>
            <a:r>
              <a:rPr lang="en-US"/>
              <a:t>Second level text (press tab key) is 18 pt.</a:t>
            </a:r>
          </a:p>
          <a:p>
            <a:r>
              <a:rPr lang="en-US"/>
              <a:t>Arial is the only font used in the template</a:t>
            </a:r>
          </a:p>
          <a:p>
            <a:r>
              <a:rPr lang="en-US"/>
              <a:t>All bulleted text is sentence case (capitalize first letter of first word)</a:t>
            </a:r>
          </a:p>
          <a:p>
            <a:r>
              <a:rPr lang="en-US"/>
              <a:t>Use </a:t>
            </a:r>
            <a:r>
              <a:rPr lang="en-US" b="1">
                <a:solidFill>
                  <a:schemeClr val="accent6"/>
                </a:solidFill>
              </a:rPr>
              <a:t>bold</a:t>
            </a:r>
            <a:r>
              <a:rPr lang="en-US">
                <a:solidFill>
                  <a:schemeClr val="accent6"/>
                </a:solidFill>
              </a:rPr>
              <a:t>, red </a:t>
            </a:r>
            <a:r>
              <a:rPr lang="en-US"/>
              <a:t>or both to highlight text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093C5B-1855-FE4C-86A4-0F32F69CE0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78" y="176070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29525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141C5-CA5A-D043-831B-6BAF84ED2D8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53744" y="1602429"/>
            <a:ext cx="10841372" cy="43513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1400"/>
              </a:spcBef>
              <a:defRPr sz="22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>
              <a:lnSpc>
                <a:spcPct val="90000"/>
              </a:lnSpc>
              <a:spcBef>
                <a:spcPts val="900"/>
              </a:spcBef>
              <a:defRPr sz="18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/>
              <a:t>First level bulleted text is Arial 22 pt.</a:t>
            </a:r>
          </a:p>
          <a:p>
            <a:pPr lvl="1"/>
            <a:r>
              <a:rPr lang="en-US"/>
              <a:t>Second level text (press tab key) is 18 pt.</a:t>
            </a:r>
          </a:p>
          <a:p>
            <a:r>
              <a:rPr lang="en-US"/>
              <a:t>Arial is the only font used in the template</a:t>
            </a:r>
          </a:p>
          <a:p>
            <a:r>
              <a:rPr lang="en-US"/>
              <a:t>All bulleted text is sentence case (capitalize first letter of first word)</a:t>
            </a:r>
          </a:p>
          <a:p>
            <a:r>
              <a:rPr lang="en-US"/>
              <a:t>Use </a:t>
            </a:r>
            <a:r>
              <a:rPr lang="en-US" b="1">
                <a:solidFill>
                  <a:schemeClr val="accent6"/>
                </a:solidFill>
              </a:rPr>
              <a:t>bold</a:t>
            </a:r>
            <a:r>
              <a:rPr lang="en-US">
                <a:solidFill>
                  <a:schemeClr val="accent6"/>
                </a:solidFill>
              </a:rPr>
              <a:t>, red </a:t>
            </a:r>
            <a:r>
              <a:rPr lang="en-US"/>
              <a:t>or both to highlight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3162B4C-8AAC-054A-8207-7F3B050AE6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4078" y="902278"/>
            <a:ext cx="10841038" cy="41333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5DD4CF1-882B-EA45-BAB0-DC78082DF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52" y="178123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08183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94A426B-0D0E-49BD-B9AF-389607EB3C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9987" y="1292482"/>
            <a:ext cx="10831293" cy="43830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1000"/>
              </a:spcAft>
              <a:buNone/>
              <a:defRPr sz="21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spcBef>
                <a:spcPts val="1200"/>
              </a:spcBef>
              <a:spcAft>
                <a:spcPts val="1000"/>
              </a:spcAft>
              <a:buNone/>
              <a:defRPr sz="2100"/>
            </a:lvl2pPr>
            <a:lvl3pPr marL="914309" indent="0">
              <a:spcBef>
                <a:spcPts val="1200"/>
              </a:spcBef>
              <a:spcAft>
                <a:spcPts val="1000"/>
              </a:spcAft>
              <a:buNone/>
              <a:defRPr sz="2100"/>
            </a:lvl3pPr>
            <a:lvl4pPr marL="1371463" indent="0">
              <a:spcBef>
                <a:spcPts val="1200"/>
              </a:spcBef>
              <a:spcAft>
                <a:spcPts val="1000"/>
              </a:spcAft>
              <a:buNone/>
              <a:defRPr sz="2100"/>
            </a:lvl4pPr>
            <a:lvl5pPr marL="1828617" indent="0">
              <a:spcBef>
                <a:spcPts val="1200"/>
              </a:spcBef>
              <a:spcAft>
                <a:spcPts val="1000"/>
              </a:spcAft>
              <a:buNone/>
              <a:defRPr sz="2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exercitation.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.</a:t>
            </a:r>
          </a:p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exercitation.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D802AB-3C2E-3944-BC7A-D225AD2991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986" y="176070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5478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Bullets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94A426B-0D0E-49BD-B9AF-389607EB3C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732" y="1745431"/>
            <a:ext cx="10831293" cy="43830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1000"/>
              </a:spcAft>
              <a:buNone/>
              <a:defRPr sz="21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spcBef>
                <a:spcPts val="1200"/>
              </a:spcBef>
              <a:spcAft>
                <a:spcPts val="1000"/>
              </a:spcAft>
              <a:buNone/>
              <a:defRPr sz="2100"/>
            </a:lvl2pPr>
            <a:lvl3pPr marL="914309" indent="0">
              <a:spcBef>
                <a:spcPts val="1200"/>
              </a:spcBef>
              <a:spcAft>
                <a:spcPts val="1000"/>
              </a:spcAft>
              <a:buNone/>
              <a:defRPr sz="2100"/>
            </a:lvl3pPr>
            <a:lvl4pPr marL="1371463" indent="0">
              <a:spcBef>
                <a:spcPts val="1200"/>
              </a:spcBef>
              <a:spcAft>
                <a:spcPts val="1000"/>
              </a:spcAft>
              <a:buNone/>
              <a:defRPr sz="2100"/>
            </a:lvl4pPr>
            <a:lvl5pPr marL="1828617" indent="0">
              <a:spcBef>
                <a:spcPts val="1200"/>
              </a:spcBef>
              <a:spcAft>
                <a:spcPts val="1000"/>
              </a:spcAft>
              <a:buNone/>
              <a:defRPr sz="2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exercitation.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.</a:t>
            </a:r>
          </a:p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exercitation.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.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6A5158-AF52-2D44-853D-646A374584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1923" y="908463"/>
            <a:ext cx="10841038" cy="41333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36E4B0-858A-464B-BACD-6EA6E69CE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860" y="178130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07791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141C5-CA5A-D043-831B-6BAF84ED2D8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65775" y="1368277"/>
            <a:ext cx="5181600" cy="43513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1400"/>
              </a:spcBef>
              <a:defRPr sz="20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>
              <a:lnSpc>
                <a:spcPct val="90000"/>
              </a:lnSpc>
              <a:spcBef>
                <a:spcPts val="900"/>
              </a:spcBef>
              <a:defRPr sz="20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/>
              <a:t>First level bulleted text is Arial 22 pt.</a:t>
            </a:r>
          </a:p>
          <a:p>
            <a:pPr lvl="1"/>
            <a:r>
              <a:rPr lang="en-US"/>
              <a:t>Second level text (press tab key) is 18 pt.</a:t>
            </a:r>
          </a:p>
          <a:p>
            <a:r>
              <a:rPr lang="en-US"/>
              <a:t>Arial is the only font used in the template</a:t>
            </a:r>
          </a:p>
          <a:p>
            <a:r>
              <a:rPr lang="en-US"/>
              <a:t>All bulleted text is sentence case (capitalize first letter of first word)</a:t>
            </a:r>
          </a:p>
          <a:p>
            <a:r>
              <a:rPr lang="en-US"/>
              <a:t>Use </a:t>
            </a:r>
            <a:r>
              <a:rPr lang="en-US" b="1">
                <a:solidFill>
                  <a:schemeClr val="accent6"/>
                </a:solidFill>
              </a:rPr>
              <a:t>bold</a:t>
            </a:r>
            <a:r>
              <a:rPr lang="en-US">
                <a:solidFill>
                  <a:schemeClr val="accent6"/>
                </a:solidFill>
              </a:rPr>
              <a:t>, red </a:t>
            </a:r>
            <a:r>
              <a:rPr lang="en-US"/>
              <a:t>or both to highlight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922C6-1D6C-AB44-BECA-39EC9E894D6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820390" y="1368277"/>
            <a:ext cx="5181600" cy="43513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1400"/>
              </a:spcBef>
              <a:defRPr sz="20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>
              <a:lnSpc>
                <a:spcPct val="90000"/>
              </a:lnSpc>
              <a:spcBef>
                <a:spcPts val="900"/>
              </a:spcBef>
              <a:defRPr sz="20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/>
              <a:t>First level bulleted text is Arial 22 pt.</a:t>
            </a:r>
          </a:p>
          <a:p>
            <a:pPr lvl="1"/>
            <a:r>
              <a:rPr lang="en-US"/>
              <a:t>Second level text (press tab key) is 18 pt.</a:t>
            </a:r>
          </a:p>
          <a:p>
            <a:r>
              <a:rPr lang="en-US"/>
              <a:t>Arial is the only font used in the template</a:t>
            </a:r>
          </a:p>
          <a:p>
            <a:r>
              <a:rPr lang="en-US"/>
              <a:t>All bulleted text is sentence case (capitalize first letter of first word)</a:t>
            </a:r>
          </a:p>
          <a:p>
            <a:r>
              <a:rPr lang="en-US"/>
              <a:t>Use </a:t>
            </a:r>
            <a:r>
              <a:rPr lang="en-US" b="1">
                <a:solidFill>
                  <a:schemeClr val="accent6"/>
                </a:solidFill>
              </a:rPr>
              <a:t>bold</a:t>
            </a:r>
            <a:r>
              <a:rPr lang="en-US">
                <a:solidFill>
                  <a:schemeClr val="accent6"/>
                </a:solidFill>
              </a:rPr>
              <a:t>, red </a:t>
            </a:r>
            <a:r>
              <a:rPr lang="en-US"/>
              <a:t>or both to highlight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F801CD6-4A94-4C4B-A0FC-9BD594810F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74" y="176071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spc="-15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94782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,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335BB-2964-344F-B83D-44BDDABCA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329" y="1298455"/>
            <a:ext cx="5373198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9C4B78-4F24-244A-AF91-2CE9B5EFFCA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55330" y="2185423"/>
            <a:ext cx="5391484" cy="368458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1400"/>
              </a:spcBef>
              <a:defRPr sz="20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>
              <a:lnSpc>
                <a:spcPct val="90000"/>
              </a:lnSpc>
              <a:spcBef>
                <a:spcPts val="900"/>
              </a:spcBef>
              <a:defRPr sz="20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/>
              <a:t>First level bulleted text is Arial 22 pt.</a:t>
            </a:r>
          </a:p>
          <a:p>
            <a:pPr lvl="1"/>
            <a:r>
              <a:rPr lang="en-US"/>
              <a:t>Second level text  (press tab key) is 18 pt.</a:t>
            </a:r>
          </a:p>
          <a:p>
            <a:r>
              <a:rPr lang="en-US"/>
              <a:t>Arial is the only font used in the template</a:t>
            </a:r>
          </a:p>
          <a:p>
            <a:r>
              <a:rPr lang="en-US"/>
              <a:t>All bulleted text is sentence case (capitalize first letter of first word)</a:t>
            </a:r>
          </a:p>
          <a:p>
            <a:r>
              <a:rPr lang="en-US"/>
              <a:t>Use </a:t>
            </a:r>
            <a:r>
              <a:rPr lang="en-US" b="1">
                <a:solidFill>
                  <a:schemeClr val="accent6"/>
                </a:solidFill>
              </a:rPr>
              <a:t>bold</a:t>
            </a:r>
            <a:r>
              <a:rPr lang="en-US">
                <a:solidFill>
                  <a:schemeClr val="accent6"/>
                </a:solidFill>
              </a:rPr>
              <a:t>, red </a:t>
            </a:r>
            <a:r>
              <a:rPr lang="en-US"/>
              <a:t>or both to highlight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CE70E2-69C2-0143-9D3A-18C5F025E4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17503" y="1298455"/>
            <a:ext cx="527761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AFB09C-3870-2A4D-A9D8-F70837E4501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817503" y="2185423"/>
            <a:ext cx="5277612" cy="368458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1400"/>
              </a:spcBef>
              <a:defRPr sz="20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>
              <a:lnSpc>
                <a:spcPct val="90000"/>
              </a:lnSpc>
              <a:spcBef>
                <a:spcPts val="900"/>
              </a:spcBef>
              <a:defRPr sz="20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/>
              <a:t>First level bulleted text is Arial 22 pt.</a:t>
            </a:r>
          </a:p>
          <a:p>
            <a:pPr lvl="1"/>
            <a:r>
              <a:rPr lang="en-US"/>
              <a:t>Second level text  (press tab key) is 18 pt.</a:t>
            </a:r>
          </a:p>
          <a:p>
            <a:r>
              <a:rPr lang="en-US"/>
              <a:t>Arial is the only font used in the template</a:t>
            </a:r>
          </a:p>
          <a:p>
            <a:r>
              <a:rPr lang="en-US"/>
              <a:t>All bulleted text is sentence case (capitalize first letter of first word)</a:t>
            </a:r>
          </a:p>
          <a:p>
            <a:r>
              <a:rPr lang="en-US"/>
              <a:t>Use </a:t>
            </a:r>
            <a:r>
              <a:rPr lang="en-US" b="1">
                <a:solidFill>
                  <a:schemeClr val="accent6"/>
                </a:solidFill>
              </a:rPr>
              <a:t>bold</a:t>
            </a:r>
            <a:r>
              <a:rPr lang="en-US">
                <a:solidFill>
                  <a:schemeClr val="accent6"/>
                </a:solidFill>
              </a:rPr>
              <a:t>, red </a:t>
            </a:r>
            <a:r>
              <a:rPr lang="en-US"/>
              <a:t>or both to highlight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F31105-680A-9249-8E56-4756C2B56E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50" y="177242"/>
            <a:ext cx="10837164" cy="70270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96017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141C5-CA5A-D043-831B-6BAF84ED2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2496" y="1095996"/>
            <a:ext cx="5288062" cy="35946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000" b="1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>
              <a:lnSpc>
                <a:spcPts val="2600"/>
              </a:lnSpc>
              <a:defRPr sz="16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922C6-1D6C-AB44-BECA-39EC9E894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2102" y="1095996"/>
            <a:ext cx="5278918" cy="35946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000" b="1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>
              <a:lnSpc>
                <a:spcPts val="2600"/>
              </a:lnSpc>
              <a:defRPr sz="16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7C0A4E-F0F5-BE4B-A4E2-B30FB22DBF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2497" y="4787232"/>
            <a:ext cx="5284787" cy="8556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</a:lstStyle>
          <a:p>
            <a:pPr lvl="0"/>
            <a:r>
              <a:rPr lang="en-US"/>
              <a:t>Brief caption or descriptive statement</a:t>
            </a:r>
          </a:p>
          <a:p>
            <a:pPr lvl="0"/>
            <a:r>
              <a:rPr lang="en-US"/>
              <a:t>Relating to picture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0F1D633-E4A8-504F-A385-0A6D0310CE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2103" y="4787232"/>
            <a:ext cx="5286755" cy="8556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</a:lstStyle>
          <a:p>
            <a:pPr lvl="0"/>
            <a:r>
              <a:rPr lang="en-US"/>
              <a:t>Brief caption or descriptive statement</a:t>
            </a:r>
          </a:p>
          <a:p>
            <a:pPr lvl="0"/>
            <a:r>
              <a:rPr lang="en-US"/>
              <a:t>Relating to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807AB88-3644-1844-A794-FF7AAC04FE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496" y="176071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55656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141C5-CA5A-D043-831B-6BAF84ED2D8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53483" y="1427652"/>
            <a:ext cx="3473450" cy="43513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8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>
              <a:lnSpc>
                <a:spcPct val="90000"/>
              </a:lnSpc>
              <a:spcBef>
                <a:spcPts val="600"/>
              </a:spcBef>
              <a:defRPr sz="14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First level bulleted text is </a:t>
            </a:r>
            <a:br>
              <a:rPr lang="en-US"/>
            </a:br>
            <a:r>
              <a:rPr lang="en-US"/>
              <a:t>Arial 18 pt.</a:t>
            </a:r>
          </a:p>
          <a:p>
            <a:pPr lvl="1"/>
            <a:r>
              <a:rPr lang="en-US"/>
              <a:t>Second level text (press tab key) is 14 pt.</a:t>
            </a:r>
          </a:p>
          <a:p>
            <a:r>
              <a:rPr lang="en-US"/>
              <a:t>Arial is the only font used </a:t>
            </a:r>
            <a:br>
              <a:rPr lang="en-US"/>
            </a:br>
            <a:r>
              <a:rPr lang="en-US"/>
              <a:t>in the template</a:t>
            </a:r>
          </a:p>
          <a:p>
            <a:r>
              <a:rPr lang="en-US"/>
              <a:t>All bulleted text is sentence case (capitalize first letter </a:t>
            </a:r>
            <a:br>
              <a:rPr lang="en-US"/>
            </a:br>
            <a:r>
              <a:rPr lang="en-US"/>
              <a:t>of first word)</a:t>
            </a:r>
          </a:p>
          <a:p>
            <a:r>
              <a:rPr lang="en-US"/>
              <a:t>Use </a:t>
            </a:r>
            <a:r>
              <a:rPr lang="en-US" b="1">
                <a:solidFill>
                  <a:schemeClr val="accent6"/>
                </a:solidFill>
              </a:rPr>
              <a:t>bold</a:t>
            </a:r>
            <a:r>
              <a:rPr lang="en-US">
                <a:solidFill>
                  <a:schemeClr val="accent6"/>
                </a:solidFill>
              </a:rPr>
              <a:t>, red </a:t>
            </a:r>
            <a:r>
              <a:rPr lang="en-US"/>
              <a:t>or both to highlight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922C6-1D6C-AB44-BECA-39EC9E894D6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90445" y="1427652"/>
            <a:ext cx="3473450" cy="43513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8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>
              <a:lnSpc>
                <a:spcPct val="90000"/>
              </a:lnSpc>
              <a:spcBef>
                <a:spcPts val="600"/>
              </a:spcBef>
              <a:defRPr sz="14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First level bulleted text is </a:t>
            </a:r>
            <a:br>
              <a:rPr lang="en-US"/>
            </a:br>
            <a:r>
              <a:rPr lang="en-US"/>
              <a:t>Arial 18 pt.</a:t>
            </a:r>
          </a:p>
          <a:p>
            <a:pPr lvl="1"/>
            <a:r>
              <a:rPr lang="en-US"/>
              <a:t>Second level text (press tab key) is 14 pt.</a:t>
            </a:r>
          </a:p>
          <a:p>
            <a:r>
              <a:rPr lang="en-US"/>
              <a:t>Arial is the only font used </a:t>
            </a:r>
            <a:br>
              <a:rPr lang="en-US"/>
            </a:br>
            <a:r>
              <a:rPr lang="en-US"/>
              <a:t>in the template</a:t>
            </a:r>
          </a:p>
          <a:p>
            <a:r>
              <a:rPr lang="en-US"/>
              <a:t>All bulleted text is sentence case (capitalize first letter </a:t>
            </a:r>
            <a:br>
              <a:rPr lang="en-US"/>
            </a:br>
            <a:r>
              <a:rPr lang="en-US"/>
              <a:t>of first word)</a:t>
            </a:r>
          </a:p>
          <a:p>
            <a:r>
              <a:rPr lang="en-US"/>
              <a:t>Use </a:t>
            </a:r>
            <a:r>
              <a:rPr lang="en-US" b="1">
                <a:solidFill>
                  <a:schemeClr val="accent6"/>
                </a:solidFill>
              </a:rPr>
              <a:t>bold</a:t>
            </a:r>
            <a:r>
              <a:rPr lang="en-US">
                <a:solidFill>
                  <a:schemeClr val="accent6"/>
                </a:solidFill>
              </a:rPr>
              <a:t>, red </a:t>
            </a:r>
            <a:r>
              <a:rPr lang="en-US"/>
              <a:t>or both to highlight text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2B631D9-C77C-824C-BCBE-8B7BFAF111D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527407" y="1427652"/>
            <a:ext cx="3470276" cy="43513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8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>
              <a:lnSpc>
                <a:spcPct val="90000"/>
              </a:lnSpc>
              <a:spcBef>
                <a:spcPts val="600"/>
              </a:spcBef>
              <a:defRPr sz="14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First level bulleted text is </a:t>
            </a:r>
            <a:br>
              <a:rPr lang="en-US"/>
            </a:br>
            <a:r>
              <a:rPr lang="en-US"/>
              <a:t>Arial 18 pt.</a:t>
            </a:r>
          </a:p>
          <a:p>
            <a:pPr lvl="1"/>
            <a:r>
              <a:rPr lang="en-US"/>
              <a:t>Second level text (press tab key) is 14 pt.</a:t>
            </a:r>
          </a:p>
          <a:p>
            <a:r>
              <a:rPr lang="en-US"/>
              <a:t>Arial is the only font used </a:t>
            </a:r>
            <a:br>
              <a:rPr lang="en-US"/>
            </a:br>
            <a:r>
              <a:rPr lang="en-US"/>
              <a:t>in the template</a:t>
            </a:r>
          </a:p>
          <a:p>
            <a:r>
              <a:rPr lang="en-US"/>
              <a:t>All bulleted text is sentence case (capitalize first letter </a:t>
            </a:r>
            <a:br>
              <a:rPr lang="en-US"/>
            </a:br>
            <a:r>
              <a:rPr lang="en-US"/>
              <a:t>of first word)</a:t>
            </a:r>
          </a:p>
          <a:p>
            <a:r>
              <a:rPr lang="en-US"/>
              <a:t>Use </a:t>
            </a:r>
            <a:r>
              <a:rPr lang="en-US" b="1">
                <a:solidFill>
                  <a:schemeClr val="accent6"/>
                </a:solidFill>
              </a:rPr>
              <a:t>bold</a:t>
            </a:r>
            <a:r>
              <a:rPr lang="en-US">
                <a:solidFill>
                  <a:schemeClr val="accent6"/>
                </a:solidFill>
              </a:rPr>
              <a:t>, red </a:t>
            </a:r>
            <a:r>
              <a:rPr lang="en-US"/>
              <a:t>or both to highlight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5349099-3202-9F41-8EA2-06AD569257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3483" y="176070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01343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, heading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335BB-2964-344F-B83D-44BDDABCA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333" y="1512205"/>
            <a:ext cx="3569033" cy="82296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9C4B78-4F24-244A-AF91-2CE9B5EFFCA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55333" y="2399173"/>
            <a:ext cx="3569033" cy="399472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000"/>
              </a:lnSpc>
              <a:defRPr sz="18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>
              <a:lnSpc>
                <a:spcPts val="2000"/>
              </a:lnSpc>
              <a:defRPr sz="14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First level bulleted text is </a:t>
            </a:r>
            <a:br>
              <a:rPr lang="en-US"/>
            </a:br>
            <a:r>
              <a:rPr lang="en-US"/>
              <a:t>Arial 18 pt.</a:t>
            </a:r>
          </a:p>
          <a:p>
            <a:pPr lvl="1"/>
            <a:r>
              <a:rPr lang="en-US"/>
              <a:t>Second level text (press tab key) is 14 pt.</a:t>
            </a:r>
          </a:p>
          <a:p>
            <a:r>
              <a:rPr lang="en-US"/>
              <a:t>Arial is the only font used </a:t>
            </a:r>
            <a:br>
              <a:rPr lang="en-US"/>
            </a:br>
            <a:r>
              <a:rPr lang="en-US"/>
              <a:t>in the template</a:t>
            </a:r>
          </a:p>
          <a:p>
            <a:r>
              <a:rPr lang="en-US"/>
              <a:t>All bulleted text is sentence case (capitalize first letter </a:t>
            </a:r>
            <a:br>
              <a:rPr lang="en-US"/>
            </a:br>
            <a:r>
              <a:rPr lang="en-US"/>
              <a:t>of first word)</a:t>
            </a:r>
          </a:p>
          <a:p>
            <a:r>
              <a:rPr lang="en-US"/>
              <a:t>Use </a:t>
            </a:r>
            <a:r>
              <a:rPr lang="en-US" b="1">
                <a:solidFill>
                  <a:schemeClr val="accent6"/>
                </a:solidFill>
              </a:rPr>
              <a:t>bold</a:t>
            </a:r>
            <a:r>
              <a:rPr lang="en-US">
                <a:solidFill>
                  <a:schemeClr val="accent6"/>
                </a:solidFill>
              </a:rPr>
              <a:t>, red </a:t>
            </a:r>
            <a:r>
              <a:rPr lang="en-US"/>
              <a:t>or both to highlight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4EE19DC-8D4E-D341-8AA8-3FB30FDC4F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886624" y="1512205"/>
            <a:ext cx="3573117" cy="82296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A2BD903-D929-C24D-98CA-F0E2548FB58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886624" y="2399173"/>
            <a:ext cx="3573117" cy="399472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000"/>
              </a:lnSpc>
              <a:defRPr sz="18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>
              <a:lnSpc>
                <a:spcPts val="2000"/>
              </a:lnSpc>
              <a:defRPr sz="14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First level bulleted text is </a:t>
            </a:r>
            <a:br>
              <a:rPr lang="en-US"/>
            </a:br>
            <a:r>
              <a:rPr lang="en-US"/>
              <a:t>Arial 18 pt.</a:t>
            </a:r>
          </a:p>
          <a:p>
            <a:pPr lvl="1"/>
            <a:r>
              <a:rPr lang="en-US"/>
              <a:t>Second level text (press tab key) is 14 pt.</a:t>
            </a:r>
          </a:p>
          <a:p>
            <a:r>
              <a:rPr lang="en-US"/>
              <a:t>Arial is the only font used </a:t>
            </a:r>
            <a:br>
              <a:rPr lang="en-US"/>
            </a:br>
            <a:r>
              <a:rPr lang="en-US"/>
              <a:t>in the template</a:t>
            </a:r>
          </a:p>
          <a:p>
            <a:r>
              <a:rPr lang="en-US"/>
              <a:t>All bulleted text is sentence case (capitalize first letter </a:t>
            </a:r>
            <a:br>
              <a:rPr lang="en-US"/>
            </a:br>
            <a:r>
              <a:rPr lang="en-US"/>
              <a:t>of first word)</a:t>
            </a:r>
          </a:p>
          <a:p>
            <a:r>
              <a:rPr lang="en-US"/>
              <a:t>Use </a:t>
            </a:r>
            <a:r>
              <a:rPr lang="en-US" b="1">
                <a:solidFill>
                  <a:schemeClr val="accent6"/>
                </a:solidFill>
              </a:rPr>
              <a:t>bold</a:t>
            </a:r>
            <a:r>
              <a:rPr lang="en-US">
                <a:solidFill>
                  <a:schemeClr val="accent6"/>
                </a:solidFill>
              </a:rPr>
              <a:t>, red </a:t>
            </a:r>
            <a:r>
              <a:rPr lang="en-US"/>
              <a:t>or both to highlight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4048257-3ABC-6D48-888B-07E54907D07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520279" y="1535955"/>
            <a:ext cx="3573117" cy="82296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D2C53F7-B3F3-6E4E-8CD8-FE8394323B47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7520279" y="2399173"/>
            <a:ext cx="3573117" cy="399472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000"/>
              </a:lnSpc>
              <a:defRPr sz="18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>
              <a:lnSpc>
                <a:spcPts val="2000"/>
              </a:lnSpc>
              <a:defRPr sz="14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First level bulleted text is </a:t>
            </a:r>
            <a:br>
              <a:rPr lang="en-US"/>
            </a:br>
            <a:r>
              <a:rPr lang="en-US"/>
              <a:t>Arial 18 pt.</a:t>
            </a:r>
          </a:p>
          <a:p>
            <a:pPr lvl="1"/>
            <a:r>
              <a:rPr lang="en-US"/>
              <a:t>Second level text (press tab key) is 14 pt.</a:t>
            </a:r>
          </a:p>
          <a:p>
            <a:r>
              <a:rPr lang="en-US"/>
              <a:t>Arial is the only font used </a:t>
            </a:r>
            <a:br>
              <a:rPr lang="en-US"/>
            </a:br>
            <a:r>
              <a:rPr lang="en-US"/>
              <a:t>in the template</a:t>
            </a:r>
          </a:p>
          <a:p>
            <a:r>
              <a:rPr lang="en-US"/>
              <a:t>All bulleted text is sentence case (capitalize first letter </a:t>
            </a:r>
            <a:br>
              <a:rPr lang="en-US"/>
            </a:br>
            <a:r>
              <a:rPr lang="en-US"/>
              <a:t>of first word)</a:t>
            </a:r>
          </a:p>
          <a:p>
            <a:r>
              <a:rPr lang="en-US"/>
              <a:t>Use </a:t>
            </a:r>
            <a:r>
              <a:rPr lang="en-US" b="1">
                <a:solidFill>
                  <a:schemeClr val="accent6"/>
                </a:solidFill>
              </a:rPr>
              <a:t>bold</a:t>
            </a:r>
            <a:r>
              <a:rPr lang="en-US">
                <a:solidFill>
                  <a:schemeClr val="accent6"/>
                </a:solidFill>
              </a:rPr>
              <a:t>, red </a:t>
            </a:r>
            <a:r>
              <a:rPr lang="en-US"/>
              <a:t>or both to highlight text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2E9CA0C-3C26-4A44-8287-9C4E9B9334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9986" y="886498"/>
            <a:ext cx="10841038" cy="41333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E75FDCE-C8AA-944B-9C9F-5382FE6BE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986" y="160042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00212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01" y="272520"/>
            <a:ext cx="10969931" cy="114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609401" y="1604880"/>
            <a:ext cx="10969931" cy="3975120"/>
          </a:xfrm>
          <a:prstGeom prst="rect">
            <a:avLst/>
          </a:prstGeom>
          <a:noFill/>
          <a:ln w="0">
            <a:noFill/>
          </a:ln>
        </p:spPr>
        <p:txBody>
          <a:bodyPr lIns="0" tIns="44640" rIns="0" bIns="0" anchor="t">
            <a:normAutofit/>
          </a:bodyPr>
          <a:lstStyle>
            <a:lvl1pPr marL="343046" indent="-343046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 marL="343080" indent="-343080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25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FCEF4AC-497F-6740-AF4C-F4E7F5B8A7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0571" y="1333501"/>
            <a:ext cx="7100887" cy="4550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D0FC58-C2A0-D94B-B6DA-C2E33F4259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18550" y="1333502"/>
            <a:ext cx="3568284" cy="45501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</a:lstStyle>
          <a:p>
            <a:pPr lvl="0"/>
            <a:r>
              <a:rPr lang="en-US" sz="2000"/>
              <a:t>Brief caption or descriptive</a:t>
            </a:r>
          </a:p>
          <a:p>
            <a:pPr lvl="0"/>
            <a:r>
              <a:rPr lang="en-US" sz="2000"/>
              <a:t>Statement relating to picture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2627CF-1723-9E45-A613-85EF01ABB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571" y="176070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3879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Pictures with 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FCEF4AC-497F-6740-AF4C-F4E7F5B8A7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3676" y="1700784"/>
            <a:ext cx="2531227" cy="2627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B486807-DA1D-D048-90AB-E2822BD41C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676" y="4449079"/>
            <a:ext cx="2531227" cy="8572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/>
              <a:t>Brief caption or descriptive statement relating to picture</a:t>
            </a:r>
            <a:endParaRPr lang="en-US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6D5BD184-0386-3544-B7D9-244C594525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89045" y="1700784"/>
            <a:ext cx="2531227" cy="2627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4B1B318-FBD7-8E43-86FD-EEC72A8A9C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89043" y="4449079"/>
            <a:ext cx="2541070" cy="8572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/>
              <a:t>Brief caption or descriptive statement relating to picture</a:t>
            </a:r>
            <a:endParaRPr lang="en-US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C1820232-91B0-CF47-8C24-E93695570F4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23422" y="1700784"/>
            <a:ext cx="2531227" cy="2627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1CF3CBF-8AC0-7A4A-BEBA-56048F45F73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23422" y="4449079"/>
            <a:ext cx="2541070" cy="8572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/>
              <a:t>Brief caption or descriptive statement relating to picture</a:t>
            </a:r>
            <a:endParaRPr lang="en-US"/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B197E689-0629-A141-8425-3F37EF5125F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66806" y="1700784"/>
            <a:ext cx="2531227" cy="2627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61D7ACE9-7568-EB49-A728-201210F65C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66805" y="4449079"/>
            <a:ext cx="2532062" cy="8572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/>
              <a:t>Brief caption or descriptive statement relating to picture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A37145D-8AC2-094A-B66C-B657393F3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675" y="176070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68232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  <p15:guide id="2" pos="45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141C5-CA5A-D043-831B-6BAF84ED2D8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2901" y="1368277"/>
            <a:ext cx="5181600" cy="43513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1400"/>
              </a:spcBef>
              <a:defRPr sz="20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>
              <a:lnSpc>
                <a:spcPct val="90000"/>
              </a:lnSpc>
              <a:spcBef>
                <a:spcPts val="900"/>
              </a:spcBef>
              <a:defRPr sz="20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/>
              <a:t>First level bulleted text is Arial 22 pt.</a:t>
            </a:r>
          </a:p>
          <a:p>
            <a:pPr lvl="1"/>
            <a:r>
              <a:rPr lang="en-US"/>
              <a:t>Second level text (press tab key) is 18 pt.</a:t>
            </a:r>
          </a:p>
          <a:p>
            <a:r>
              <a:rPr lang="en-US"/>
              <a:t>Arial is the only font used in the template</a:t>
            </a:r>
          </a:p>
          <a:p>
            <a:r>
              <a:rPr lang="en-US"/>
              <a:t>All bulleted text is sentence case (capitalize first letter of first word)</a:t>
            </a:r>
          </a:p>
          <a:p>
            <a:r>
              <a:rPr lang="en-US"/>
              <a:t>Use </a:t>
            </a:r>
            <a:r>
              <a:rPr lang="en-US" b="1">
                <a:solidFill>
                  <a:schemeClr val="accent6"/>
                </a:solidFill>
              </a:rPr>
              <a:t>bold</a:t>
            </a:r>
            <a:r>
              <a:rPr lang="en-US">
                <a:solidFill>
                  <a:schemeClr val="accent6"/>
                </a:solidFill>
              </a:rPr>
              <a:t>, red </a:t>
            </a:r>
            <a:r>
              <a:rPr lang="en-US"/>
              <a:t>or both to highlight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922C6-1D6C-AB44-BECA-39EC9E894D6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82751" y="1368277"/>
            <a:ext cx="5181600" cy="43513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1400"/>
              </a:spcBef>
              <a:defRPr sz="20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>
              <a:lnSpc>
                <a:spcPct val="90000"/>
              </a:lnSpc>
              <a:spcBef>
                <a:spcPts val="900"/>
              </a:spcBef>
              <a:defRPr sz="20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/>
              <a:t>First level bulleted text is Arial 22 pt.</a:t>
            </a:r>
          </a:p>
          <a:p>
            <a:pPr lvl="1"/>
            <a:r>
              <a:rPr lang="en-US"/>
              <a:t>Second level text (press tab key) is 18 pt.</a:t>
            </a:r>
          </a:p>
          <a:p>
            <a:r>
              <a:rPr lang="en-US"/>
              <a:t>Arial is the only font used in the template</a:t>
            </a:r>
          </a:p>
          <a:p>
            <a:r>
              <a:rPr lang="en-US"/>
              <a:t>All bulleted text is sentence case (capitalize first letter of first word)</a:t>
            </a:r>
          </a:p>
          <a:p>
            <a:r>
              <a:rPr lang="en-US"/>
              <a:t>Use </a:t>
            </a:r>
            <a:r>
              <a:rPr lang="en-US" b="1">
                <a:solidFill>
                  <a:schemeClr val="accent6"/>
                </a:solidFill>
              </a:rPr>
              <a:t>bold</a:t>
            </a:r>
            <a:r>
              <a:rPr lang="en-US">
                <a:solidFill>
                  <a:schemeClr val="accent6"/>
                </a:solidFill>
              </a:rPr>
              <a:t>, red </a:t>
            </a:r>
            <a:r>
              <a:rPr lang="en-US"/>
              <a:t>or both to highlight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F801CD6-4A94-4C4B-A0FC-9BD594810F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74" y="176071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spc="-15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85899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141C5-CA5A-D043-831B-6BAF84ED2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901" y="1095996"/>
            <a:ext cx="5288062" cy="35946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000" b="1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>
              <a:lnSpc>
                <a:spcPts val="2600"/>
              </a:lnSpc>
              <a:defRPr sz="16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922C6-1D6C-AB44-BECA-39EC9E894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95996"/>
            <a:ext cx="5278918" cy="35946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000" b="1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>
              <a:lnSpc>
                <a:spcPts val="2600"/>
              </a:lnSpc>
              <a:defRPr sz="16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7C0A4E-F0F5-BE4B-A4E2-B30FB22DBF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901" y="4787232"/>
            <a:ext cx="5284787" cy="8556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</a:lstStyle>
          <a:p>
            <a:pPr lvl="0"/>
            <a:r>
              <a:rPr lang="en-US"/>
              <a:t>Brief caption or descriptive statement</a:t>
            </a:r>
          </a:p>
          <a:p>
            <a:pPr lvl="0"/>
            <a:r>
              <a:rPr lang="en-US"/>
              <a:t>Relating to picture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0F1D633-E4A8-504F-A385-0A6D0310CE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2201" y="4787232"/>
            <a:ext cx="5286755" cy="8556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</a:lstStyle>
          <a:p>
            <a:pPr lvl="0"/>
            <a:r>
              <a:rPr lang="en-US"/>
              <a:t>Brief caption or descriptive statement</a:t>
            </a:r>
          </a:p>
          <a:p>
            <a:pPr lvl="0"/>
            <a:r>
              <a:rPr lang="en-US"/>
              <a:t>Relating to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807AB88-3644-1844-A794-FF7AAC04FE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496" y="176071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3192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335BB-2964-344F-B83D-44BDDABCA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1298455"/>
            <a:ext cx="5373198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9C4B78-4F24-244A-AF91-2CE9B5EFFCA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2901" y="2185423"/>
            <a:ext cx="5391484" cy="368458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1400"/>
              </a:spcBef>
              <a:defRPr sz="20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>
              <a:lnSpc>
                <a:spcPct val="90000"/>
              </a:lnSpc>
              <a:spcBef>
                <a:spcPts val="900"/>
              </a:spcBef>
              <a:defRPr sz="20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/>
              <a:t>First level bulleted text is Arial 22 pt.</a:t>
            </a:r>
          </a:p>
          <a:p>
            <a:pPr lvl="1"/>
            <a:r>
              <a:rPr lang="en-US"/>
              <a:t>Second level text  (press tab key) is 18 pt.</a:t>
            </a:r>
          </a:p>
          <a:p>
            <a:r>
              <a:rPr lang="en-US"/>
              <a:t>Arial is the only font used in the template</a:t>
            </a:r>
          </a:p>
          <a:p>
            <a:r>
              <a:rPr lang="en-US"/>
              <a:t>All bulleted text is sentence case (capitalize first letter of first word)</a:t>
            </a:r>
          </a:p>
          <a:p>
            <a:r>
              <a:rPr lang="en-US"/>
              <a:t>Use </a:t>
            </a:r>
            <a:r>
              <a:rPr lang="en-US" b="1">
                <a:solidFill>
                  <a:schemeClr val="accent6"/>
                </a:solidFill>
              </a:rPr>
              <a:t>bold</a:t>
            </a:r>
            <a:r>
              <a:rPr lang="en-US">
                <a:solidFill>
                  <a:schemeClr val="accent6"/>
                </a:solidFill>
              </a:rPr>
              <a:t>, red </a:t>
            </a:r>
            <a:r>
              <a:rPr lang="en-US"/>
              <a:t>or both to highlight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CE70E2-69C2-0143-9D3A-18C5F025E4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98455"/>
            <a:ext cx="527761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AFB09C-3870-2A4D-A9D8-F70837E4501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185423"/>
            <a:ext cx="5277612" cy="368458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1400"/>
              </a:spcBef>
              <a:defRPr sz="20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>
              <a:lnSpc>
                <a:spcPct val="90000"/>
              </a:lnSpc>
              <a:spcBef>
                <a:spcPts val="900"/>
              </a:spcBef>
              <a:defRPr sz="20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/>
              <a:t>First level bulleted text is Arial 22 pt.</a:t>
            </a:r>
          </a:p>
          <a:p>
            <a:pPr lvl="1"/>
            <a:r>
              <a:rPr lang="en-US"/>
              <a:t>Second level text  (press tab key) is 18 pt.</a:t>
            </a:r>
          </a:p>
          <a:p>
            <a:r>
              <a:rPr lang="en-US"/>
              <a:t>Arial is the only font used in the template</a:t>
            </a:r>
          </a:p>
          <a:p>
            <a:r>
              <a:rPr lang="en-US"/>
              <a:t>All bulleted text is sentence case (capitalize first letter of first word)</a:t>
            </a:r>
          </a:p>
          <a:p>
            <a:r>
              <a:rPr lang="en-US"/>
              <a:t>Use </a:t>
            </a:r>
            <a:r>
              <a:rPr lang="en-US" b="1">
                <a:solidFill>
                  <a:schemeClr val="accent6"/>
                </a:solidFill>
              </a:rPr>
              <a:t>bold</a:t>
            </a:r>
            <a:r>
              <a:rPr lang="en-US">
                <a:solidFill>
                  <a:schemeClr val="accent6"/>
                </a:solidFill>
              </a:rPr>
              <a:t>, red </a:t>
            </a:r>
            <a:r>
              <a:rPr lang="en-US"/>
              <a:t>or both to highlight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F31105-680A-9249-8E56-4756C2B56E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50" y="177242"/>
            <a:ext cx="10837164" cy="70270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97940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FCEF4AC-497F-6740-AF4C-F4E7F5B8A7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1333501"/>
            <a:ext cx="7100887" cy="4550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D0FC58-C2A0-D94B-B6DA-C2E33F4259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91476" y="1333502"/>
            <a:ext cx="3568284" cy="45501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</a:lstStyle>
          <a:p>
            <a:pPr lvl="0"/>
            <a:r>
              <a:rPr lang="en-US" sz="2000"/>
              <a:t>Brief caption or descriptive</a:t>
            </a:r>
          </a:p>
          <a:p>
            <a:pPr lvl="0"/>
            <a:r>
              <a:rPr lang="en-US" sz="2000"/>
              <a:t>Statement relating to picture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2627CF-1723-9E45-A613-85EF01ABB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571" y="176070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5378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Only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63FA61-D96A-6F42-A899-B839E5C39145}"/>
              </a:ext>
            </a:extLst>
          </p:cNvPr>
          <p:cNvSpPr/>
          <p:nvPr userDrawn="1"/>
        </p:nvSpPr>
        <p:spPr>
          <a:xfrm>
            <a:off x="0" y="6180139"/>
            <a:ext cx="9344722" cy="67786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EF9C7B-67D0-B44E-BC49-7396F30F9A63}"/>
              </a:ext>
            </a:extLst>
          </p:cNvPr>
          <p:cNvSpPr/>
          <p:nvPr userDrawn="1"/>
        </p:nvSpPr>
        <p:spPr>
          <a:xfrm>
            <a:off x="1" y="0"/>
            <a:ext cx="41973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400"/>
              <a:t>z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67C004-B424-AE42-A574-D6412A04A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" y="176071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kern="0" spc="-5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F77694-93AC-8E4D-A9AB-EEF33DD831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945" y="6400802"/>
            <a:ext cx="278208" cy="19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6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058618-904A-5947-B84B-84EBE4EE04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11216641" y="0"/>
            <a:ext cx="975360" cy="225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A200D6-D23B-B741-BC58-4374DA39A7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3297" y="3128211"/>
            <a:ext cx="3625406" cy="41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0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  <p15:guide id="2" pos="45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875EBA-3061-BF4B-AB5C-0002E2B12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783" y="3127948"/>
            <a:ext cx="770813" cy="374071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B860FAE-5EC7-BB41-9704-620CD480C49B}"/>
              </a:ext>
            </a:extLst>
          </p:cNvPr>
          <p:cNvSpPr/>
          <p:nvPr userDrawn="1"/>
        </p:nvSpPr>
        <p:spPr>
          <a:xfrm>
            <a:off x="-30604" y="2880433"/>
            <a:ext cx="1010715" cy="1314036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539A6E-EF4C-254C-AA4A-ADB92B7EB3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604" y="2647192"/>
            <a:ext cx="1010715" cy="2332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A5A275-3B02-DC45-B41C-47BC20E5AF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68122"/>
          <a:stretch/>
        </p:blipFill>
        <p:spPr>
          <a:xfrm>
            <a:off x="318092" y="254574"/>
            <a:ext cx="2529590" cy="683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4DF215-05E9-C34F-BE5C-C015F18DBE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45645" y="2157072"/>
            <a:ext cx="8337506" cy="153488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000" b="1" spc="0" baseline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DC2342-CB09-EB43-9AE5-CFFC37C991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45646" y="3884417"/>
            <a:ext cx="7596188" cy="83012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 dirty="0"/>
              <a:t>Presentation Subtitle Lorem Ipsum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6AD153-009B-2E45-A49D-691F05FBF7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04141" y="1646216"/>
            <a:ext cx="2557346" cy="2926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B1DDAD-4F9D-4343-A462-B291953F59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11216641" y="0"/>
            <a:ext cx="975360" cy="22508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B3223B5-7830-9D4D-A7C3-374D930848F2}"/>
              </a:ext>
            </a:extLst>
          </p:cNvPr>
          <p:cNvSpPr/>
          <p:nvPr userDrawn="1"/>
        </p:nvSpPr>
        <p:spPr>
          <a:xfrm>
            <a:off x="11498797" y="2429420"/>
            <a:ext cx="172209" cy="29706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C5446B-27C0-9C44-9B78-417F41D53721}"/>
              </a:ext>
            </a:extLst>
          </p:cNvPr>
          <p:cNvSpPr/>
          <p:nvPr userDrawn="1"/>
        </p:nvSpPr>
        <p:spPr>
          <a:xfrm>
            <a:off x="11078075" y="1955366"/>
            <a:ext cx="518957" cy="149769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B1B1620-5567-E14C-B127-EF8044E1AF2E}"/>
              </a:ext>
            </a:extLst>
          </p:cNvPr>
          <p:cNvSpPr/>
          <p:nvPr userDrawn="1"/>
        </p:nvSpPr>
        <p:spPr>
          <a:xfrm>
            <a:off x="3479997" y="5746313"/>
            <a:ext cx="1010715" cy="1122347"/>
          </a:xfrm>
          <a:prstGeom prst="rect">
            <a:avLst/>
          </a:prstGeom>
          <a:gradFill>
            <a:gsLst>
              <a:gs pos="0">
                <a:schemeClr val="accent2"/>
              </a:gs>
              <a:gs pos="98000">
                <a:schemeClr val="accent2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5D3B919-20C5-7E48-97C4-80DB0B467F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9997" y="5530323"/>
            <a:ext cx="1010715" cy="23324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97BA0F9-DF77-2A41-BAF9-E3C0FE81A6D1}"/>
              </a:ext>
            </a:extLst>
          </p:cNvPr>
          <p:cNvSpPr/>
          <p:nvPr userDrawn="1"/>
        </p:nvSpPr>
        <p:spPr>
          <a:xfrm>
            <a:off x="7420475" y="5371427"/>
            <a:ext cx="518957" cy="1497690"/>
          </a:xfrm>
          <a:prstGeom prst="rect">
            <a:avLst/>
          </a:prstGeom>
          <a:gradFill>
            <a:gsLst>
              <a:gs pos="0">
                <a:schemeClr val="bg1"/>
              </a:gs>
              <a:gs pos="97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3CA9281-6F4E-C844-8FD5-964013F3B52B}"/>
              </a:ext>
            </a:extLst>
          </p:cNvPr>
          <p:cNvSpPr/>
          <p:nvPr userDrawn="1"/>
        </p:nvSpPr>
        <p:spPr>
          <a:xfrm>
            <a:off x="7385271" y="2"/>
            <a:ext cx="518957" cy="1237957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3D7B0F1-299F-E84E-9DD1-479EDBC1E511}"/>
              </a:ext>
            </a:extLst>
          </p:cNvPr>
          <p:cNvSpPr/>
          <p:nvPr userDrawn="1"/>
        </p:nvSpPr>
        <p:spPr>
          <a:xfrm>
            <a:off x="9272437" y="563053"/>
            <a:ext cx="1010715" cy="1122347"/>
          </a:xfrm>
          <a:prstGeom prst="rect">
            <a:avLst/>
          </a:prstGeom>
          <a:gradFill>
            <a:gsLst>
              <a:gs pos="0">
                <a:schemeClr val="accent4"/>
              </a:gs>
              <a:gs pos="97000">
                <a:schemeClr val="accent4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66BF31F-1F88-1541-8C6E-F2CF3C2D0B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72437" y="347063"/>
            <a:ext cx="1010715" cy="233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C554F4-EC14-354E-B0F5-799F2EF6ECC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09450" y="4109158"/>
            <a:ext cx="568624" cy="27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A2DB18-9B45-A84C-81AC-B66E7B5DF1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02"/>
            <a:ext cx="12192000" cy="684909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F093C5B-1855-FE4C-86A4-0F32F69CE0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9818"/>
            <a:ext cx="10837164" cy="13255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spc="-1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93522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01" y="272520"/>
            <a:ext cx="10969931" cy="114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609400" y="1604880"/>
            <a:ext cx="5353223" cy="3975120"/>
          </a:xfrm>
          <a:prstGeom prst="rect">
            <a:avLst/>
          </a:prstGeom>
          <a:noFill/>
          <a:ln w="0">
            <a:noFill/>
          </a:ln>
        </p:spPr>
        <p:txBody>
          <a:bodyPr lIns="0" tIns="44640" rIns="0" bIns="0" anchor="t">
            <a:normAutofit/>
          </a:bodyPr>
          <a:lstStyle>
            <a:lvl1pPr marL="343046" indent="-343046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 marL="343080" indent="-343080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6230788" y="1604880"/>
            <a:ext cx="5353223" cy="3975120"/>
          </a:xfrm>
          <a:prstGeom prst="rect">
            <a:avLst/>
          </a:prstGeom>
          <a:noFill/>
          <a:ln w="0">
            <a:noFill/>
          </a:ln>
        </p:spPr>
        <p:txBody>
          <a:bodyPr lIns="0" tIns="44640" rIns="0" bIns="0" anchor="t">
            <a:normAutofit/>
          </a:bodyPr>
          <a:lstStyle>
            <a:lvl1pPr marL="343046" indent="-343046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 marL="343080" indent="-343080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1659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788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09402" y="272520"/>
            <a:ext cx="10969931" cy="114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07067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875EBA-3061-BF4B-AB5C-0002E2B12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783" y="3127948"/>
            <a:ext cx="770813" cy="374071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B860FAE-5EC7-BB41-9704-620CD480C49B}"/>
              </a:ext>
            </a:extLst>
          </p:cNvPr>
          <p:cNvSpPr/>
          <p:nvPr userDrawn="1"/>
        </p:nvSpPr>
        <p:spPr>
          <a:xfrm>
            <a:off x="-30604" y="2880433"/>
            <a:ext cx="1010715" cy="1314036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539A6E-EF4C-254C-AA4A-ADB92B7EB3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604" y="2647192"/>
            <a:ext cx="1010715" cy="2332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A5A275-3B02-DC45-B41C-47BC20E5AF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68122"/>
          <a:stretch/>
        </p:blipFill>
        <p:spPr>
          <a:xfrm>
            <a:off x="318092" y="254574"/>
            <a:ext cx="2529590" cy="6833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5DC2342-CB09-EB43-9AE5-CFFC37C991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85987" y="3884417"/>
            <a:ext cx="7596188" cy="83012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Presentation Subtitle Lorem Ipsum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6AD153-009B-2E45-A49D-691F05FBF7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04141" y="1646216"/>
            <a:ext cx="2557346" cy="29263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B3223B5-7830-9D4D-A7C3-374D930848F2}"/>
              </a:ext>
            </a:extLst>
          </p:cNvPr>
          <p:cNvSpPr/>
          <p:nvPr userDrawn="1"/>
        </p:nvSpPr>
        <p:spPr>
          <a:xfrm>
            <a:off x="12025780" y="3096224"/>
            <a:ext cx="172209" cy="29706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C5446B-27C0-9C44-9B78-417F41D53721}"/>
              </a:ext>
            </a:extLst>
          </p:cNvPr>
          <p:cNvSpPr/>
          <p:nvPr userDrawn="1"/>
        </p:nvSpPr>
        <p:spPr>
          <a:xfrm>
            <a:off x="9871180" y="1938849"/>
            <a:ext cx="2320820" cy="1593282"/>
          </a:xfrm>
          <a:prstGeom prst="rect">
            <a:avLst/>
          </a:prstGeom>
          <a:gradFill>
            <a:gsLst>
              <a:gs pos="0">
                <a:schemeClr val="bg1"/>
              </a:gs>
              <a:gs pos="97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B1B1620-5567-E14C-B127-EF8044E1AF2E}"/>
              </a:ext>
            </a:extLst>
          </p:cNvPr>
          <p:cNvSpPr/>
          <p:nvPr userDrawn="1"/>
        </p:nvSpPr>
        <p:spPr>
          <a:xfrm>
            <a:off x="3479997" y="5746313"/>
            <a:ext cx="1010715" cy="1122347"/>
          </a:xfrm>
          <a:prstGeom prst="rect">
            <a:avLst/>
          </a:prstGeom>
          <a:gradFill>
            <a:gsLst>
              <a:gs pos="0">
                <a:schemeClr val="accent2"/>
              </a:gs>
              <a:gs pos="98000">
                <a:schemeClr val="accent2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5D3B919-20C5-7E48-97C4-80DB0B467F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9997" y="5530323"/>
            <a:ext cx="1010715" cy="23324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97BA0F9-DF77-2A41-BAF9-E3C0FE81A6D1}"/>
              </a:ext>
            </a:extLst>
          </p:cNvPr>
          <p:cNvSpPr/>
          <p:nvPr userDrawn="1"/>
        </p:nvSpPr>
        <p:spPr>
          <a:xfrm>
            <a:off x="7420475" y="5371427"/>
            <a:ext cx="638670" cy="1497690"/>
          </a:xfrm>
          <a:prstGeom prst="rect">
            <a:avLst/>
          </a:prstGeom>
          <a:gradFill>
            <a:gsLst>
              <a:gs pos="0">
                <a:schemeClr val="bg1"/>
              </a:gs>
              <a:gs pos="97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3CA9281-6F4E-C844-8FD5-964013F3B52B}"/>
              </a:ext>
            </a:extLst>
          </p:cNvPr>
          <p:cNvSpPr/>
          <p:nvPr userDrawn="1"/>
        </p:nvSpPr>
        <p:spPr>
          <a:xfrm>
            <a:off x="7256054" y="2"/>
            <a:ext cx="164421" cy="1333501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3D7B0F1-299F-E84E-9DD1-479EDBC1E511}"/>
              </a:ext>
            </a:extLst>
          </p:cNvPr>
          <p:cNvSpPr/>
          <p:nvPr userDrawn="1"/>
        </p:nvSpPr>
        <p:spPr>
          <a:xfrm>
            <a:off x="8059145" y="563053"/>
            <a:ext cx="1010715" cy="1082253"/>
          </a:xfrm>
          <a:prstGeom prst="rect">
            <a:avLst/>
          </a:prstGeom>
          <a:gradFill>
            <a:gsLst>
              <a:gs pos="0">
                <a:schemeClr val="accent4"/>
              </a:gs>
              <a:gs pos="97000">
                <a:schemeClr val="accent4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66BF31F-1F88-1541-8C6E-F2CF3C2D0B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59145" y="347063"/>
            <a:ext cx="1010715" cy="233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C554F4-EC14-354E-B0F5-799F2EF6ECC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09450" y="4109158"/>
            <a:ext cx="568624" cy="2759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6E20132-74AC-0C43-86F0-E1FE0BE4EB86}"/>
              </a:ext>
            </a:extLst>
          </p:cNvPr>
          <p:cNvGrpSpPr/>
          <p:nvPr userDrawn="1"/>
        </p:nvGrpSpPr>
        <p:grpSpPr>
          <a:xfrm>
            <a:off x="9871180" y="1638901"/>
            <a:ext cx="2320820" cy="316464"/>
            <a:chOff x="9871180" y="1638901"/>
            <a:chExt cx="2320820" cy="31646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1B3CCBC-9AE6-DD48-848B-12AFE0F8385C}"/>
                </a:ext>
              </a:extLst>
            </p:cNvPr>
            <p:cNvSpPr/>
            <p:nvPr userDrawn="1"/>
          </p:nvSpPr>
          <p:spPr>
            <a:xfrm>
              <a:off x="9871180" y="1638901"/>
              <a:ext cx="2320820" cy="316464"/>
            </a:xfrm>
            <a:prstGeom prst="rect">
              <a:avLst/>
            </a:prstGeom>
            <a:solidFill>
              <a:srgbClr val="FF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endParaRPr lang="en-US" sz="1400" err="1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DA2C3A8-EF75-AF4F-9493-FF32F8A31D1F}"/>
                </a:ext>
              </a:extLst>
            </p:cNvPr>
            <p:cNvSpPr/>
            <p:nvPr userDrawn="1"/>
          </p:nvSpPr>
          <p:spPr>
            <a:xfrm>
              <a:off x="9871180" y="1645304"/>
              <a:ext cx="2320820" cy="2999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/>
                <a:t>CONFIDENTIAL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9A43028-D36A-AF42-9DFF-061487EFFBC2}"/>
              </a:ext>
            </a:extLst>
          </p:cNvPr>
          <p:cNvSpPr/>
          <p:nvPr userDrawn="1"/>
        </p:nvSpPr>
        <p:spPr>
          <a:xfrm>
            <a:off x="8641493" y="1013256"/>
            <a:ext cx="1229688" cy="942111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4DF215-05E9-C34F-BE5C-C015F18DBE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59092" y="2157072"/>
            <a:ext cx="8337506" cy="153488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000" b="1" kern="0" spc="-50" baseline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9B9C14-7F7D-564A-98D8-F31A6986B1DB}"/>
              </a:ext>
            </a:extLst>
          </p:cNvPr>
          <p:cNvSpPr txBox="1"/>
          <p:nvPr userDrawn="1"/>
        </p:nvSpPr>
        <p:spPr>
          <a:xfrm>
            <a:off x="9871180" y="1971691"/>
            <a:ext cx="23208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/>
              <a:t>Access Limited to Authorized Personnel</a:t>
            </a:r>
          </a:p>
        </p:txBody>
      </p:sp>
    </p:spTree>
    <p:extLst>
      <p:ext uri="{BB962C8B-B14F-4D97-AF65-F5344CB8AC3E}">
        <p14:creationId xmlns:p14="http://schemas.microsoft.com/office/powerpoint/2010/main" val="283635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ky, outdoor, nature, day&#10;&#10;Description automatically generated">
            <a:extLst>
              <a:ext uri="{FF2B5EF4-FFF2-40B4-BE49-F238E27FC236}">
                <a16:creationId xmlns:a16="http://schemas.microsoft.com/office/drawing/2014/main" id="{0662C7C7-92B9-E04D-BC83-4365B6C5D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5400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EE75A50-17ED-A648-82DC-D16C5CCF7874}"/>
              </a:ext>
            </a:extLst>
          </p:cNvPr>
          <p:cNvGrpSpPr/>
          <p:nvPr userDrawn="1"/>
        </p:nvGrpSpPr>
        <p:grpSpPr>
          <a:xfrm>
            <a:off x="384426" y="399381"/>
            <a:ext cx="2529590" cy="1399992"/>
            <a:chOff x="318091" y="254574"/>
            <a:chExt cx="2529590" cy="1399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3A5A275-3B02-DC45-B41C-47BC20E5AF7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68122"/>
            <a:stretch/>
          </p:blipFill>
          <p:spPr>
            <a:xfrm>
              <a:off x="318091" y="254574"/>
              <a:ext cx="2529590" cy="6833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A1E7A69-B4BC-BD4A-A333-2B63D8F1A8D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68122"/>
            <a:stretch/>
          </p:blipFill>
          <p:spPr>
            <a:xfrm>
              <a:off x="318091" y="971266"/>
              <a:ext cx="2529590" cy="683300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460926A-F1B0-0949-98B3-8AD8C5AE01ED}"/>
              </a:ext>
            </a:extLst>
          </p:cNvPr>
          <p:cNvSpPr/>
          <p:nvPr userDrawn="1"/>
        </p:nvSpPr>
        <p:spPr>
          <a:xfrm>
            <a:off x="1345438" y="1341289"/>
            <a:ext cx="6487287" cy="4189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DC2342-CB09-EB43-9AE5-CFFC37C991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31850" y="4110187"/>
            <a:ext cx="6100874" cy="83012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Presentation Subtitle Lorem Ipsum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6AD153-009B-2E45-A49D-691F05FBF7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36761" y="1779988"/>
            <a:ext cx="2557346" cy="29263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3E38ADD-E816-1B4F-843E-5D84E63C85FF}"/>
              </a:ext>
            </a:extLst>
          </p:cNvPr>
          <p:cNvGrpSpPr/>
          <p:nvPr userDrawn="1"/>
        </p:nvGrpSpPr>
        <p:grpSpPr>
          <a:xfrm>
            <a:off x="1" y="2069108"/>
            <a:ext cx="1010715" cy="1338337"/>
            <a:chOff x="0" y="2069106"/>
            <a:chExt cx="1010715" cy="133833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B1B1620-5567-E14C-B127-EF8044E1AF2E}"/>
                </a:ext>
              </a:extLst>
            </p:cNvPr>
            <p:cNvSpPr/>
            <p:nvPr userDrawn="1"/>
          </p:nvSpPr>
          <p:spPr>
            <a:xfrm>
              <a:off x="0" y="2285096"/>
              <a:ext cx="1010715" cy="1122347"/>
            </a:xfrm>
            <a:prstGeom prst="rect">
              <a:avLst/>
            </a:prstGeom>
            <a:gradFill>
              <a:gsLst>
                <a:gs pos="0">
                  <a:schemeClr val="accent3"/>
                </a:gs>
                <a:gs pos="98000">
                  <a:schemeClr val="accent3"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endParaRPr lang="en-US" sz="1400" err="1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5D3B919-20C5-7E48-97C4-80DB0B467F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0" y="2069106"/>
              <a:ext cx="1010715" cy="233243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97BA0F9-DF77-2A41-BAF9-E3C0FE81A6D1}"/>
              </a:ext>
            </a:extLst>
          </p:cNvPr>
          <p:cNvSpPr/>
          <p:nvPr userDrawn="1"/>
        </p:nvSpPr>
        <p:spPr>
          <a:xfrm rot="10800000">
            <a:off x="11857039" y="490461"/>
            <a:ext cx="333788" cy="3249519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97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3CA9281-6F4E-C844-8FD5-964013F3B52B}"/>
              </a:ext>
            </a:extLst>
          </p:cNvPr>
          <p:cNvSpPr/>
          <p:nvPr userDrawn="1"/>
        </p:nvSpPr>
        <p:spPr>
          <a:xfrm>
            <a:off x="7832725" y="-10658"/>
            <a:ext cx="158751" cy="2107992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1ABEC9-ADB2-4648-AC48-63EEA3B1CC28}"/>
              </a:ext>
            </a:extLst>
          </p:cNvPr>
          <p:cNvGrpSpPr/>
          <p:nvPr userDrawn="1"/>
        </p:nvGrpSpPr>
        <p:grpSpPr>
          <a:xfrm>
            <a:off x="7991476" y="257218"/>
            <a:ext cx="1010715" cy="1084071"/>
            <a:chOff x="7991475" y="257216"/>
            <a:chExt cx="1010715" cy="108407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3D7B0F1-299F-E84E-9DD1-479EDBC1E511}"/>
                </a:ext>
              </a:extLst>
            </p:cNvPr>
            <p:cNvSpPr/>
            <p:nvPr userDrawn="1"/>
          </p:nvSpPr>
          <p:spPr>
            <a:xfrm>
              <a:off x="7991475" y="473206"/>
              <a:ext cx="1010715" cy="868081"/>
            </a:xfrm>
            <a:prstGeom prst="rect">
              <a:avLst/>
            </a:prstGeom>
            <a:gradFill>
              <a:gsLst>
                <a:gs pos="0">
                  <a:schemeClr val="accent4"/>
                </a:gs>
                <a:gs pos="97000">
                  <a:schemeClr val="accent4"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endParaRPr lang="en-US" sz="1400" err="1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66BF31F-1F88-1541-8C6E-F2CF3C2D0B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991475" y="257216"/>
              <a:ext cx="1010715" cy="233243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9A43028-D36A-AF42-9DFF-061487EFFBC2}"/>
              </a:ext>
            </a:extLst>
          </p:cNvPr>
          <p:cNvSpPr/>
          <p:nvPr userDrawn="1"/>
        </p:nvSpPr>
        <p:spPr>
          <a:xfrm>
            <a:off x="1019839" y="3739980"/>
            <a:ext cx="319610" cy="3123351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4DF215-05E9-C34F-BE5C-C015F18DBE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4957" y="2380550"/>
            <a:ext cx="6127769" cy="153488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000" b="1" kern="0" spc="-60" baseline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48BCD24-C785-224A-AB3F-6327B34360D4}"/>
              </a:ext>
            </a:extLst>
          </p:cNvPr>
          <p:cNvGrpSpPr/>
          <p:nvPr userDrawn="1"/>
        </p:nvGrpSpPr>
        <p:grpSpPr>
          <a:xfrm>
            <a:off x="9870006" y="5217196"/>
            <a:ext cx="2320820" cy="1759458"/>
            <a:chOff x="9871180" y="1772673"/>
            <a:chExt cx="2320820" cy="175945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0C5446B-27C0-9C44-9B78-417F41D53721}"/>
                </a:ext>
              </a:extLst>
            </p:cNvPr>
            <p:cNvSpPr/>
            <p:nvPr userDrawn="1"/>
          </p:nvSpPr>
          <p:spPr>
            <a:xfrm>
              <a:off x="9871180" y="2034441"/>
              <a:ext cx="2320820" cy="1497690"/>
            </a:xfrm>
            <a:prstGeom prst="rect">
              <a:avLst/>
            </a:prstGeom>
            <a:gradFill>
              <a:gsLst>
                <a:gs pos="2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endParaRPr lang="en-US" sz="1400" err="1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6E20132-74AC-0C43-86F0-E1FE0BE4EB86}"/>
                </a:ext>
              </a:extLst>
            </p:cNvPr>
            <p:cNvGrpSpPr/>
            <p:nvPr userDrawn="1"/>
          </p:nvGrpSpPr>
          <p:grpSpPr>
            <a:xfrm>
              <a:off x="9871180" y="1772673"/>
              <a:ext cx="2320820" cy="316464"/>
              <a:chOff x="9871180" y="1638901"/>
              <a:chExt cx="2320820" cy="316464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1B3CCBC-9AE6-DD48-848B-12AFE0F8385C}"/>
                  </a:ext>
                </a:extLst>
              </p:cNvPr>
              <p:cNvSpPr/>
              <p:nvPr userDrawn="1"/>
            </p:nvSpPr>
            <p:spPr>
              <a:xfrm>
                <a:off x="9871180" y="1638901"/>
                <a:ext cx="2320820" cy="316464"/>
              </a:xfrm>
              <a:prstGeom prst="rect">
                <a:avLst/>
              </a:prstGeom>
              <a:solidFill>
                <a:srgbClr val="FFC0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  <a:spcBef>
                    <a:spcPts val="300"/>
                  </a:spcBef>
                </a:pPr>
                <a:endParaRPr lang="en-US" sz="1400" err="1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DA2C3A8-EF75-AF4F-9493-FF32F8A31D1F}"/>
                  </a:ext>
                </a:extLst>
              </p:cNvPr>
              <p:cNvSpPr/>
              <p:nvPr userDrawn="1"/>
            </p:nvSpPr>
            <p:spPr>
              <a:xfrm>
                <a:off x="9871180" y="1645304"/>
                <a:ext cx="2320820" cy="29994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/>
                  <a:t>CONFIDENTIAL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79B9C14-7F7D-564A-98D8-F31A6986B1DB}"/>
                </a:ext>
              </a:extLst>
            </p:cNvPr>
            <p:cNvSpPr txBox="1"/>
            <p:nvPr userDrawn="1"/>
          </p:nvSpPr>
          <p:spPr>
            <a:xfrm>
              <a:off x="9871180" y="2105463"/>
              <a:ext cx="23208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/>
                <a:t>Access Limited to Authorized Personnel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8EE7FC53-1FF1-4F40-A4BA-CEC9F2FF1C04}"/>
              </a:ext>
            </a:extLst>
          </p:cNvPr>
          <p:cNvSpPr/>
          <p:nvPr userDrawn="1"/>
        </p:nvSpPr>
        <p:spPr>
          <a:xfrm>
            <a:off x="9020092" y="3739978"/>
            <a:ext cx="849916" cy="178356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4666CF2-2821-6545-8576-3131F9F747B6}"/>
              </a:ext>
            </a:extLst>
          </p:cNvPr>
          <p:cNvSpPr/>
          <p:nvPr userDrawn="1"/>
        </p:nvSpPr>
        <p:spPr>
          <a:xfrm>
            <a:off x="1836761" y="6672649"/>
            <a:ext cx="2557346" cy="19582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</p:spTree>
    <p:extLst>
      <p:ext uri="{BB962C8B-B14F-4D97-AF65-F5344CB8AC3E}">
        <p14:creationId xmlns:p14="http://schemas.microsoft.com/office/powerpoint/2010/main" val="372441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1.07982 0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9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6" grpId="0" animBg="1"/>
      <p:bldP spid="37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3D00641-F948-CE45-AD3B-2CA7EBB8F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EE75A50-17ED-A648-82DC-D16C5CCF7874}"/>
              </a:ext>
            </a:extLst>
          </p:cNvPr>
          <p:cNvGrpSpPr/>
          <p:nvPr userDrawn="1"/>
        </p:nvGrpSpPr>
        <p:grpSpPr>
          <a:xfrm>
            <a:off x="384426" y="399381"/>
            <a:ext cx="2529590" cy="1399992"/>
            <a:chOff x="318091" y="254574"/>
            <a:chExt cx="2529590" cy="1399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3A5A275-3B02-DC45-B41C-47BC20E5AF7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68122"/>
            <a:stretch/>
          </p:blipFill>
          <p:spPr>
            <a:xfrm>
              <a:off x="318091" y="254574"/>
              <a:ext cx="2529590" cy="6833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A1E7A69-B4BC-BD4A-A333-2B63D8F1A8D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68122"/>
            <a:stretch/>
          </p:blipFill>
          <p:spPr>
            <a:xfrm>
              <a:off x="318091" y="971266"/>
              <a:ext cx="2529590" cy="683300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460926A-F1B0-0949-98B3-8AD8C5AE01ED}"/>
              </a:ext>
            </a:extLst>
          </p:cNvPr>
          <p:cNvSpPr/>
          <p:nvPr userDrawn="1"/>
        </p:nvSpPr>
        <p:spPr>
          <a:xfrm>
            <a:off x="1019839" y="1341289"/>
            <a:ext cx="6636674" cy="4189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DC2342-CB09-EB43-9AE5-CFFC37C991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08918" y="4499219"/>
            <a:ext cx="5608964" cy="83012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Presentation Subtitle </a:t>
            </a:r>
            <a:br>
              <a:rPr lang="en-US"/>
            </a:br>
            <a:r>
              <a:rPr lang="en-US"/>
              <a:t>Lorem Ipsum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6AD153-009B-2E45-A49D-691F05FBF7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3829" y="1779988"/>
            <a:ext cx="2557346" cy="29263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3E38ADD-E816-1B4F-843E-5D84E63C85FF}"/>
              </a:ext>
            </a:extLst>
          </p:cNvPr>
          <p:cNvGrpSpPr/>
          <p:nvPr userDrawn="1"/>
        </p:nvGrpSpPr>
        <p:grpSpPr>
          <a:xfrm flipH="1">
            <a:off x="-2" y="1799375"/>
            <a:ext cx="1018667" cy="1338337"/>
            <a:chOff x="-7950" y="2069106"/>
            <a:chExt cx="1018667" cy="133833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B1B1620-5567-E14C-B127-EF8044E1AF2E}"/>
                </a:ext>
              </a:extLst>
            </p:cNvPr>
            <p:cNvSpPr/>
            <p:nvPr userDrawn="1"/>
          </p:nvSpPr>
          <p:spPr>
            <a:xfrm>
              <a:off x="-7950" y="2285096"/>
              <a:ext cx="1018666" cy="1122347"/>
            </a:xfrm>
            <a:prstGeom prst="rect">
              <a:avLst/>
            </a:prstGeom>
            <a:gradFill>
              <a:gsLst>
                <a:gs pos="0">
                  <a:schemeClr val="accent3"/>
                </a:gs>
                <a:gs pos="98000">
                  <a:schemeClr val="accent3"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endParaRPr lang="en-US" sz="1400" err="1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5D3B919-20C5-7E48-97C4-80DB0B467F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7950" y="2069106"/>
              <a:ext cx="1018667" cy="233243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97BA0F9-DF77-2A41-BAF9-E3C0FE81A6D1}"/>
              </a:ext>
            </a:extLst>
          </p:cNvPr>
          <p:cNvSpPr/>
          <p:nvPr userDrawn="1"/>
        </p:nvSpPr>
        <p:spPr>
          <a:xfrm rot="10800000">
            <a:off x="11857039" y="490461"/>
            <a:ext cx="333788" cy="3249519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97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3CA9281-6F4E-C844-8FD5-964013F3B52B}"/>
              </a:ext>
            </a:extLst>
          </p:cNvPr>
          <p:cNvSpPr/>
          <p:nvPr userDrawn="1"/>
        </p:nvSpPr>
        <p:spPr>
          <a:xfrm>
            <a:off x="7832725" y="-10658"/>
            <a:ext cx="158751" cy="2107992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1ABEC9-ADB2-4648-AC48-63EEA3B1CC28}"/>
              </a:ext>
            </a:extLst>
          </p:cNvPr>
          <p:cNvGrpSpPr/>
          <p:nvPr userDrawn="1"/>
        </p:nvGrpSpPr>
        <p:grpSpPr>
          <a:xfrm>
            <a:off x="7991476" y="257218"/>
            <a:ext cx="1010715" cy="1084071"/>
            <a:chOff x="7991475" y="257216"/>
            <a:chExt cx="1010715" cy="108407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3D7B0F1-299F-E84E-9DD1-479EDBC1E511}"/>
                </a:ext>
              </a:extLst>
            </p:cNvPr>
            <p:cNvSpPr/>
            <p:nvPr userDrawn="1"/>
          </p:nvSpPr>
          <p:spPr>
            <a:xfrm>
              <a:off x="7991475" y="473206"/>
              <a:ext cx="1010715" cy="868081"/>
            </a:xfrm>
            <a:prstGeom prst="rect">
              <a:avLst/>
            </a:prstGeom>
            <a:gradFill>
              <a:gsLst>
                <a:gs pos="0">
                  <a:schemeClr val="accent4"/>
                </a:gs>
                <a:gs pos="97000">
                  <a:schemeClr val="accent4"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endParaRPr lang="en-US" sz="1400" err="1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66BF31F-1F88-1541-8C6E-F2CF3C2D0B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991475" y="257216"/>
              <a:ext cx="1010715" cy="233243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9A43028-D36A-AF42-9DFF-061487EFFBC2}"/>
              </a:ext>
            </a:extLst>
          </p:cNvPr>
          <p:cNvSpPr/>
          <p:nvPr userDrawn="1"/>
        </p:nvSpPr>
        <p:spPr>
          <a:xfrm>
            <a:off x="691105" y="3739980"/>
            <a:ext cx="319610" cy="3123351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4DF215-05E9-C34F-BE5C-C015F18DBE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2025" y="2769582"/>
            <a:ext cx="5644982" cy="153488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000" b="1" kern="0" spc="-60" baseline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C5446B-27C0-9C44-9B78-417F41D53721}"/>
              </a:ext>
            </a:extLst>
          </p:cNvPr>
          <p:cNvSpPr/>
          <p:nvPr userDrawn="1"/>
        </p:nvSpPr>
        <p:spPr>
          <a:xfrm>
            <a:off x="9870006" y="5478964"/>
            <a:ext cx="1987032" cy="1497690"/>
          </a:xfrm>
          <a:prstGeom prst="rect">
            <a:avLst/>
          </a:prstGeom>
          <a:gradFill>
            <a:gsLst>
              <a:gs pos="25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EE7FC53-1FF1-4F40-A4BA-CEC9F2FF1C04}"/>
              </a:ext>
            </a:extLst>
          </p:cNvPr>
          <p:cNvSpPr/>
          <p:nvPr userDrawn="1"/>
        </p:nvSpPr>
        <p:spPr>
          <a:xfrm>
            <a:off x="9020092" y="3739978"/>
            <a:ext cx="849916" cy="178356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4666CF2-2821-6545-8576-3131F9F747B6}"/>
              </a:ext>
            </a:extLst>
          </p:cNvPr>
          <p:cNvSpPr/>
          <p:nvPr userDrawn="1"/>
        </p:nvSpPr>
        <p:spPr>
          <a:xfrm>
            <a:off x="1513829" y="6672262"/>
            <a:ext cx="2557346" cy="19582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</p:spTree>
    <p:extLst>
      <p:ext uri="{BB962C8B-B14F-4D97-AF65-F5344CB8AC3E}">
        <p14:creationId xmlns:p14="http://schemas.microsoft.com/office/powerpoint/2010/main" val="216038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7" grpId="0" animBg="1"/>
      <p:bldP spid="36" grpId="0" animBg="1"/>
      <p:bldP spid="37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8E79752-B1F1-7346-A6DB-8BF8980F88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8122"/>
          <a:stretch/>
        </p:blipFill>
        <p:spPr>
          <a:xfrm>
            <a:off x="6407086" y="5563914"/>
            <a:ext cx="2529590" cy="683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3D178B-7CD3-384F-B8E0-9BAFA865C639}"/>
              </a:ext>
            </a:extLst>
          </p:cNvPr>
          <p:cNvSpPr/>
          <p:nvPr userDrawn="1"/>
        </p:nvSpPr>
        <p:spPr>
          <a:xfrm>
            <a:off x="8412818" y="1453799"/>
            <a:ext cx="470593" cy="170713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DA104C-489B-5645-A6BD-2AECCE9335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12818" y="1346407"/>
            <a:ext cx="470593" cy="1085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9CDAD4-8CD1-C94B-A9CC-8046006859AC}"/>
              </a:ext>
            </a:extLst>
          </p:cNvPr>
          <p:cNvSpPr/>
          <p:nvPr userDrawn="1"/>
        </p:nvSpPr>
        <p:spPr>
          <a:xfrm>
            <a:off x="0" y="1697010"/>
            <a:ext cx="8591489" cy="414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786DED-EF6A-7142-AF1D-FFA8171EAB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11216641" y="0"/>
            <a:ext cx="975360" cy="2250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FA58B45-CD47-534B-838F-BE5D87737B80}"/>
              </a:ext>
            </a:extLst>
          </p:cNvPr>
          <p:cNvSpPr/>
          <p:nvPr userDrawn="1"/>
        </p:nvSpPr>
        <p:spPr>
          <a:xfrm>
            <a:off x="11181286" y="2103604"/>
            <a:ext cx="1010715" cy="3057195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3A8348-31F9-7E4E-9FCE-3EC03B020C2A}"/>
              </a:ext>
            </a:extLst>
          </p:cNvPr>
          <p:cNvSpPr/>
          <p:nvPr userDrawn="1"/>
        </p:nvSpPr>
        <p:spPr>
          <a:xfrm>
            <a:off x="9661927" y="225084"/>
            <a:ext cx="518957" cy="149769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98BD7DD-4AEC-0544-BFB0-93629181D7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4078" y="804707"/>
            <a:ext cx="10841038" cy="41333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kern="0" spc="-3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6A2D376-B4D3-4340-8605-56808A6BC5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52" y="178123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kern="0" spc="-5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9AB364CD-ABA9-4D4C-B9DA-AAB74D5A7B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9049" y="1917270"/>
            <a:ext cx="7460080" cy="4004563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lIns="143938" tIns="143938" rIns="119947" bIns="143938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ts val="1000"/>
              </a:spcBef>
              <a:buClr>
                <a:srgbClr val="333333"/>
              </a:buClr>
              <a:buSzPct val="100000"/>
              <a:tabLst>
                <a:tab pos="0" algn="l"/>
                <a:tab pos="596664" algn="l"/>
                <a:tab pos="1195439" algn="l"/>
                <a:tab pos="1794216" algn="l"/>
                <a:tab pos="2392993" algn="l"/>
                <a:tab pos="2991771" algn="l"/>
                <a:tab pos="3590546" algn="l"/>
                <a:tab pos="4189324" algn="l"/>
                <a:tab pos="4788100" algn="l"/>
                <a:tab pos="5386878" algn="l"/>
                <a:tab pos="5985655" algn="l"/>
                <a:tab pos="6584431" algn="l"/>
                <a:tab pos="7183210" algn="l"/>
                <a:tab pos="7781988" algn="l"/>
                <a:tab pos="8380764" algn="l"/>
                <a:tab pos="8979539" algn="l"/>
                <a:tab pos="9578317" algn="l"/>
                <a:tab pos="10177095" algn="l"/>
                <a:tab pos="10775872" algn="l"/>
                <a:tab pos="11374647" algn="l"/>
                <a:tab pos="11973424" algn="l"/>
              </a:tabLst>
            </a:pPr>
            <a:r>
              <a:rPr lang="en-GB" sz="1600" b="1" spc="-40">
                <a:solidFill>
                  <a:schemeClr val="tx1"/>
                </a:solidFill>
                <a:ea typeface="Times New Roman" charset="0"/>
                <a:cs typeface="Times New Roman" charset="0"/>
              </a:rPr>
              <a:t>This document contains confidential material proprietary to Fortinet, Inc.  </a:t>
            </a:r>
          </a:p>
          <a:p>
            <a:pPr eaLnBrk="0" hangingPunct="0">
              <a:spcBef>
                <a:spcPts val="1000"/>
              </a:spcBef>
              <a:buClr>
                <a:srgbClr val="333333"/>
              </a:buClr>
              <a:buSzPct val="100000"/>
              <a:tabLst>
                <a:tab pos="0" algn="l"/>
                <a:tab pos="596664" algn="l"/>
                <a:tab pos="1195439" algn="l"/>
                <a:tab pos="1794216" algn="l"/>
                <a:tab pos="2392993" algn="l"/>
                <a:tab pos="2991771" algn="l"/>
                <a:tab pos="3590546" algn="l"/>
                <a:tab pos="4189324" algn="l"/>
                <a:tab pos="4788100" algn="l"/>
                <a:tab pos="5386878" algn="l"/>
                <a:tab pos="5985655" algn="l"/>
                <a:tab pos="6584431" algn="l"/>
                <a:tab pos="7183210" algn="l"/>
                <a:tab pos="7781988" algn="l"/>
                <a:tab pos="8380764" algn="l"/>
                <a:tab pos="8979539" algn="l"/>
                <a:tab pos="9578317" algn="l"/>
                <a:tab pos="10177095" algn="l"/>
                <a:tab pos="10775872" algn="l"/>
                <a:tab pos="11374647" algn="l"/>
                <a:tab pos="11973424" algn="l"/>
              </a:tabLst>
            </a:pPr>
            <a:r>
              <a:rPr lang="en-GB" sz="1600" spc="-40">
                <a:solidFill>
                  <a:schemeClr val="tx1"/>
                </a:solidFill>
                <a:ea typeface="Times New Roman" charset="0"/>
                <a:cs typeface="Times New Roman" charset="0"/>
              </a:rPr>
              <a:t>This document and information and ideas herein may not be disclosed, copied, reproduced or distributed to anyone outside Fortinet, Inc. without prior written consent of Fortinet, Inc. </a:t>
            </a:r>
          </a:p>
          <a:p>
            <a:pPr eaLnBrk="0" hangingPunct="0">
              <a:spcBef>
                <a:spcPts val="1000"/>
              </a:spcBef>
              <a:buClr>
                <a:srgbClr val="333333"/>
              </a:buClr>
              <a:buSzPct val="100000"/>
              <a:tabLst>
                <a:tab pos="0" algn="l"/>
                <a:tab pos="596664" algn="l"/>
                <a:tab pos="1195439" algn="l"/>
                <a:tab pos="1794216" algn="l"/>
                <a:tab pos="2392993" algn="l"/>
                <a:tab pos="2991771" algn="l"/>
                <a:tab pos="3590546" algn="l"/>
                <a:tab pos="4189324" algn="l"/>
                <a:tab pos="4788100" algn="l"/>
                <a:tab pos="5386878" algn="l"/>
                <a:tab pos="5985655" algn="l"/>
                <a:tab pos="6584431" algn="l"/>
                <a:tab pos="7183210" algn="l"/>
                <a:tab pos="7781988" algn="l"/>
                <a:tab pos="8380764" algn="l"/>
                <a:tab pos="8979539" algn="l"/>
                <a:tab pos="9578317" algn="l"/>
                <a:tab pos="10177095" algn="l"/>
                <a:tab pos="10775872" algn="l"/>
                <a:tab pos="11374647" algn="l"/>
                <a:tab pos="11973424" algn="l"/>
              </a:tabLst>
            </a:pPr>
            <a:r>
              <a:rPr lang="en-GB" sz="1600" spc="-40">
                <a:solidFill>
                  <a:schemeClr val="tx1"/>
                </a:solidFill>
                <a:ea typeface="Times New Roman" charset="0"/>
                <a:cs typeface="Times New Roman" charset="0"/>
              </a:rPr>
              <a:t>This information is pre-release and forward looking and therefore is subject to change without notice. </a:t>
            </a:r>
          </a:p>
          <a:p>
            <a:pPr eaLnBrk="0" hangingPunct="0">
              <a:spcBef>
                <a:spcPts val="1000"/>
              </a:spcBef>
              <a:buClr>
                <a:srgbClr val="333333"/>
              </a:buClr>
              <a:buSzPct val="100000"/>
              <a:tabLst>
                <a:tab pos="0" algn="l"/>
                <a:tab pos="596664" algn="l"/>
                <a:tab pos="1195439" algn="l"/>
                <a:tab pos="1794216" algn="l"/>
                <a:tab pos="2392993" algn="l"/>
                <a:tab pos="2991771" algn="l"/>
                <a:tab pos="3590546" algn="l"/>
                <a:tab pos="4189324" algn="l"/>
                <a:tab pos="4788100" algn="l"/>
                <a:tab pos="5386878" algn="l"/>
                <a:tab pos="5985655" algn="l"/>
                <a:tab pos="6584431" algn="l"/>
                <a:tab pos="7183210" algn="l"/>
                <a:tab pos="7781988" algn="l"/>
                <a:tab pos="8380764" algn="l"/>
                <a:tab pos="8979539" algn="l"/>
                <a:tab pos="9578317" algn="l"/>
                <a:tab pos="10177095" algn="l"/>
                <a:tab pos="10775872" algn="l"/>
                <a:tab pos="11374647" algn="l"/>
                <a:tab pos="11973424" algn="l"/>
              </a:tabLst>
            </a:pPr>
            <a:r>
              <a:rPr lang="en-GB" sz="1600" spc="-40">
                <a:solidFill>
                  <a:schemeClr val="tx1"/>
                </a:solidFill>
                <a:ea typeface="Times New Roman" charset="0"/>
                <a:cs typeface="Times New Roman" charset="0"/>
              </a:rPr>
              <a:t>The purpose of this document is to provide a statement of the current direction of Fortinet’s product strategy and product marketing efforts.  </a:t>
            </a:r>
          </a:p>
          <a:p>
            <a:pPr eaLnBrk="0" hangingPunct="0">
              <a:spcBef>
                <a:spcPts val="1000"/>
              </a:spcBef>
              <a:buClr>
                <a:srgbClr val="333333"/>
              </a:buClr>
              <a:buSzPct val="100000"/>
              <a:tabLst>
                <a:tab pos="0" algn="l"/>
                <a:tab pos="596664" algn="l"/>
                <a:tab pos="1195439" algn="l"/>
                <a:tab pos="1794216" algn="l"/>
                <a:tab pos="2392993" algn="l"/>
                <a:tab pos="2991771" algn="l"/>
                <a:tab pos="3590546" algn="l"/>
                <a:tab pos="4189324" algn="l"/>
                <a:tab pos="4788100" algn="l"/>
                <a:tab pos="5386878" algn="l"/>
                <a:tab pos="5985655" algn="l"/>
                <a:tab pos="6584431" algn="l"/>
                <a:tab pos="7183210" algn="l"/>
                <a:tab pos="7781988" algn="l"/>
                <a:tab pos="8380764" algn="l"/>
                <a:tab pos="8979539" algn="l"/>
                <a:tab pos="9578317" algn="l"/>
                <a:tab pos="10177095" algn="l"/>
                <a:tab pos="10775872" algn="l"/>
                <a:tab pos="11374647" algn="l"/>
                <a:tab pos="11973424" algn="l"/>
              </a:tabLst>
            </a:pPr>
            <a:r>
              <a:rPr lang="en-GB" sz="1600" spc="-40">
                <a:solidFill>
                  <a:schemeClr val="tx1"/>
                </a:solidFill>
                <a:ea typeface="Times New Roman" charset="0"/>
                <a:cs typeface="Times New Roman" charset="0"/>
              </a:rPr>
              <a:t>Please note that this Product Roadmap is neither intended to bind Fortinet to any particular course of product marketing and development nor to constitute a part of the license agreement or any contractual agreement with Fortinet or its subsidiaries or affiliates</a:t>
            </a:r>
            <a:r>
              <a:rPr lang="en-GB" sz="1600" i="1" spc="-40">
                <a:solidFill>
                  <a:schemeClr val="tx1"/>
                </a:solidFill>
                <a:ea typeface="Times New Roman" charset="0"/>
                <a:cs typeface="Times New Roman" charset="0"/>
              </a:rPr>
              <a:t>.</a:t>
            </a:r>
            <a:br>
              <a:rPr lang="en-GB" sz="1600" spc="-40">
                <a:solidFill>
                  <a:schemeClr val="tx1"/>
                </a:solidFill>
                <a:ea typeface="Times New Roman" charset="0"/>
                <a:cs typeface="Times New Roman" charset="0"/>
              </a:rPr>
            </a:br>
            <a:endParaRPr lang="en-GB" sz="1600" i="1" spc="-40">
              <a:solidFill>
                <a:schemeClr val="tx1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5F58C8-3EB0-EB45-B464-FCA88D948883}"/>
              </a:ext>
            </a:extLst>
          </p:cNvPr>
          <p:cNvSpPr/>
          <p:nvPr userDrawn="1"/>
        </p:nvSpPr>
        <p:spPr>
          <a:xfrm>
            <a:off x="10809099" y="3887397"/>
            <a:ext cx="372187" cy="2970605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9" name="Round Single Corner of Rectangle 28">
            <a:extLst>
              <a:ext uri="{FF2B5EF4-FFF2-40B4-BE49-F238E27FC236}">
                <a16:creationId xmlns:a16="http://schemas.microsoft.com/office/drawing/2014/main" id="{EEAC44B7-E381-3443-87FB-2BF1205D6E74}"/>
              </a:ext>
            </a:extLst>
          </p:cNvPr>
          <p:cNvSpPr/>
          <p:nvPr userDrawn="1"/>
        </p:nvSpPr>
        <p:spPr>
          <a:xfrm rot="10800000">
            <a:off x="10804617" y="-5102"/>
            <a:ext cx="1382901" cy="1319701"/>
          </a:xfrm>
          <a:prstGeom prst="round1Rect">
            <a:avLst>
              <a:gd name="adj" fmla="val 28161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F14226A9-7F13-574C-B5DD-6B86FD01AA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91169" y="-67937"/>
            <a:ext cx="1427790" cy="14277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ECCDE2AE-0398-4F42-8A9E-9588B620F561}"/>
              </a:ext>
            </a:extLst>
          </p:cNvPr>
          <p:cNvSpPr/>
          <p:nvPr userDrawn="1"/>
        </p:nvSpPr>
        <p:spPr>
          <a:xfrm>
            <a:off x="0" y="6180139"/>
            <a:ext cx="12192000" cy="67786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43" name="Rectangle 26">
            <a:extLst>
              <a:ext uri="{FF2B5EF4-FFF2-40B4-BE49-F238E27FC236}">
                <a16:creationId xmlns:a16="http://schemas.microsoft.com/office/drawing/2014/main" id="{709A6B2D-61D3-9E4A-B09F-DC8D2D9FDBAB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11570076" y="6388864"/>
            <a:ext cx="372187" cy="276985"/>
          </a:xfrm>
          <a:prstGeom prst="rect">
            <a:avLst/>
          </a:prstGeom>
        </p:spPr>
        <p:txBody>
          <a:bodyPr/>
          <a:lstStyle/>
          <a:p>
            <a:pPr lvl="0" algn="r"/>
            <a:fld id="{5266C0E3-FCB2-4D10-9980-6DFC0D8FABCB}" type="slidenum">
              <a:rPr lang="en-US" sz="1100">
                <a:solidFill>
                  <a:srgbClr val="FF0000"/>
                </a:solidFill>
              </a:rPr>
              <a:pPr lvl="0" algn="r"/>
              <a:t>‹Nº›</a:t>
            </a:fld>
            <a:endParaRPr lang="en-US" sz="1100">
              <a:solidFill>
                <a:srgbClr val="FF0000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8AC46D6-21CA-1849-8657-133932AA6F5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7945" y="6400802"/>
            <a:ext cx="278208" cy="1994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2611AFC-C232-F34D-9233-E854B3716AAB}"/>
              </a:ext>
            </a:extLst>
          </p:cNvPr>
          <p:cNvSpPr txBox="1"/>
          <p:nvPr userDrawn="1"/>
        </p:nvSpPr>
        <p:spPr>
          <a:xfrm>
            <a:off x="916087" y="6333240"/>
            <a:ext cx="8572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43">
              <a:lnSpc>
                <a:spcPct val="100000"/>
              </a:lnSpc>
              <a:spcBef>
                <a:spcPts val="300"/>
              </a:spcBef>
            </a:pPr>
            <a:r>
              <a:rPr lang="en-US" sz="800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  <a:t>This content is shared exclusively with the </a:t>
            </a:r>
            <a:r>
              <a:rPr lang="en-US" sz="800" b="1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  <a:t>CTO Office </a:t>
            </a:r>
            <a:r>
              <a:rPr lang="en-US" sz="800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  <a:t>and </a:t>
            </a:r>
            <a:r>
              <a:rPr lang="en-US" sz="800" b="1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  <a:t>Product Management </a:t>
            </a:r>
            <a:r>
              <a:rPr lang="en-US" sz="800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  <a:t>teams and is considered void if transferred to (or presented by) anyone outside of this group. </a:t>
            </a:r>
            <a:br>
              <a:rPr lang="en-US" sz="800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800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  <a:t>The contents are for individual use and should not be copied, transferred, uploaded or shared to anyone without written consent. © Fortinet Inc. All Rights Reserved.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EC15448-F8A7-5A4F-9F69-E663DA43398A}"/>
              </a:ext>
            </a:extLst>
          </p:cNvPr>
          <p:cNvCxnSpPr>
            <a:cxnSpLocks/>
          </p:cNvCxnSpPr>
          <p:nvPr userDrawn="1"/>
        </p:nvCxnSpPr>
        <p:spPr>
          <a:xfrm>
            <a:off x="909736" y="6388100"/>
            <a:ext cx="0" cy="228600"/>
          </a:xfrm>
          <a:prstGeom prst="line">
            <a:avLst/>
          </a:prstGeom>
          <a:ln w="6350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9072B78-3DD6-434D-BA2D-B24F49B75863}"/>
              </a:ext>
            </a:extLst>
          </p:cNvPr>
          <p:cNvGrpSpPr/>
          <p:nvPr userDrawn="1"/>
        </p:nvGrpSpPr>
        <p:grpSpPr>
          <a:xfrm>
            <a:off x="9926410" y="6410149"/>
            <a:ext cx="1536192" cy="381374"/>
            <a:chOff x="2794930" y="5836024"/>
            <a:chExt cx="2047773" cy="416599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045D2A8-00AA-4541-9674-74537E6721C2}"/>
                </a:ext>
              </a:extLst>
            </p:cNvPr>
            <p:cNvSpPr/>
            <p:nvPr/>
          </p:nvSpPr>
          <p:spPr>
            <a:xfrm>
              <a:off x="2794930" y="5836024"/>
              <a:ext cx="2047773" cy="20976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/>
                <a:t>CONFIDENTIAL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B7213D8-F544-F745-ACF8-752BF4CAD8B7}"/>
                </a:ext>
              </a:extLst>
            </p:cNvPr>
            <p:cNvSpPr txBox="1"/>
            <p:nvPr/>
          </p:nvSpPr>
          <p:spPr>
            <a:xfrm>
              <a:off x="2794930" y="6050901"/>
              <a:ext cx="2047773" cy="20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/>
                <a:t>Access Limited to Authorized Personnel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010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FC06A0-4DA5-004D-ADF1-1D7F57A99FD8}"/>
              </a:ext>
            </a:extLst>
          </p:cNvPr>
          <p:cNvSpPr/>
          <p:nvPr userDrawn="1"/>
        </p:nvSpPr>
        <p:spPr>
          <a:xfrm>
            <a:off x="0" y="1993900"/>
            <a:ext cx="8591489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AAC51E-6619-2346-BECD-CB2E9494009B}"/>
              </a:ext>
            </a:extLst>
          </p:cNvPr>
          <p:cNvGrpSpPr/>
          <p:nvPr userDrawn="1"/>
        </p:nvGrpSpPr>
        <p:grpSpPr>
          <a:xfrm>
            <a:off x="6198524" y="366852"/>
            <a:ext cx="1010715" cy="2592249"/>
            <a:chOff x="6198523" y="366850"/>
            <a:chExt cx="1010715" cy="259224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9DE9E5-7034-624D-B781-2EF7E3C76FBC}"/>
                </a:ext>
              </a:extLst>
            </p:cNvPr>
            <p:cNvSpPr/>
            <p:nvPr userDrawn="1"/>
          </p:nvSpPr>
          <p:spPr>
            <a:xfrm>
              <a:off x="6198523" y="600092"/>
              <a:ext cx="1010715" cy="2359007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alpha val="2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endParaRPr lang="en-US" sz="1400" err="1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5E0B778-5A64-DF49-91F8-669FD0C1CE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198523" y="366850"/>
              <a:ext cx="1010715" cy="233243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6784478-F424-2142-805B-4CF14228C9E4}"/>
              </a:ext>
            </a:extLst>
          </p:cNvPr>
          <p:cNvSpPr/>
          <p:nvPr userDrawn="1"/>
        </p:nvSpPr>
        <p:spPr>
          <a:xfrm>
            <a:off x="9821541" y="1245055"/>
            <a:ext cx="518957" cy="149769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D1A2E3-4822-774A-8613-E7760396E3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039937" y="194024"/>
            <a:ext cx="4409330" cy="66639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45A791-99D4-9642-83DC-91585D8824E3}"/>
              </a:ext>
            </a:extLst>
          </p:cNvPr>
          <p:cNvSpPr/>
          <p:nvPr userDrawn="1"/>
        </p:nvSpPr>
        <p:spPr>
          <a:xfrm>
            <a:off x="-1" y="6180138"/>
            <a:ext cx="12192001" cy="677862"/>
          </a:xfrm>
          <a:prstGeom prst="rect">
            <a:avLst/>
          </a:prstGeom>
          <a:solidFill>
            <a:schemeClr val="tx2">
              <a:lumMod val="20000"/>
              <a:lumOff val="80000"/>
              <a:alpha val="8953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220C3-942D-E947-B96C-A4D3CED9547C}"/>
              </a:ext>
            </a:extLst>
          </p:cNvPr>
          <p:cNvSpPr/>
          <p:nvPr userDrawn="1"/>
        </p:nvSpPr>
        <p:spPr>
          <a:xfrm>
            <a:off x="9649331" y="661597"/>
            <a:ext cx="172209" cy="29706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194DB6-C16F-E54E-89D7-D04154BF2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68122"/>
          <a:stretch/>
        </p:blipFill>
        <p:spPr>
          <a:xfrm>
            <a:off x="671072" y="1298688"/>
            <a:ext cx="2529590" cy="6833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6ECD839-14B9-774D-AD18-47C88EAAFF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0990" y="2303145"/>
            <a:ext cx="8337506" cy="153488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400" b="1" kern="0" spc="-7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Section Header 1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B1DF1A2-258D-D248-AA99-09A8331871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8491" y="3921697"/>
            <a:ext cx="7596188" cy="83012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 kern="0" spc="-30" baseline="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Presentation Subtitle Lorem Ipsum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42CF38-DE3E-8D40-9D28-5D3F213881B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363" y="6400802"/>
            <a:ext cx="278208" cy="1994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4FAB52-7E30-D941-86B2-BA9744945A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11216641" y="0"/>
            <a:ext cx="975360" cy="2250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285C048-772A-0D4F-B877-19BFE1B3E1EC}"/>
              </a:ext>
            </a:extLst>
          </p:cNvPr>
          <p:cNvSpPr/>
          <p:nvPr userDrawn="1"/>
        </p:nvSpPr>
        <p:spPr>
          <a:xfrm>
            <a:off x="11181286" y="2393101"/>
            <a:ext cx="1010715" cy="3057195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6CF995-49D7-894A-B464-490D0A5E3A53}"/>
              </a:ext>
            </a:extLst>
          </p:cNvPr>
          <p:cNvSpPr/>
          <p:nvPr userDrawn="1"/>
        </p:nvSpPr>
        <p:spPr>
          <a:xfrm rot="10800000">
            <a:off x="11857039" y="490461"/>
            <a:ext cx="333788" cy="3249519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97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0C50D6-8AE6-B642-9B64-0BC5119F1848}"/>
              </a:ext>
            </a:extLst>
          </p:cNvPr>
          <p:cNvSpPr/>
          <p:nvPr userDrawn="1"/>
        </p:nvSpPr>
        <p:spPr>
          <a:xfrm>
            <a:off x="9822363" y="3619792"/>
            <a:ext cx="849916" cy="207286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3375BD-397C-2043-95A8-D7B24A4881FB}"/>
              </a:ext>
            </a:extLst>
          </p:cNvPr>
          <p:cNvSpPr txBox="1"/>
          <p:nvPr userDrawn="1"/>
        </p:nvSpPr>
        <p:spPr>
          <a:xfrm>
            <a:off x="5101978" y="6406609"/>
            <a:ext cx="1988045" cy="21698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457143">
              <a:lnSpc>
                <a:spcPct val="90000"/>
              </a:lnSpc>
              <a:spcBef>
                <a:spcPts val="300"/>
              </a:spcBef>
            </a:pPr>
            <a:r>
              <a:rPr lang="en-US" sz="900">
                <a:solidFill>
                  <a:srgbClr val="000000"/>
                </a:solidFill>
                <a:ea typeface="Inter" panose="020B0502030000000004" pitchFamily="34" charset="0"/>
                <a:cs typeface="Arial" panose="020B0604020202020204" pitchFamily="34" charset="0"/>
              </a:rPr>
              <a:t>© Fortinet Inc. All Rights Reserved.</a:t>
            </a:r>
          </a:p>
        </p:txBody>
      </p:sp>
      <p:sp>
        <p:nvSpPr>
          <p:cNvPr id="26" name="Rectangle 26">
            <a:extLst>
              <a:ext uri="{FF2B5EF4-FFF2-40B4-BE49-F238E27FC236}">
                <a16:creationId xmlns:a16="http://schemas.microsoft.com/office/drawing/2014/main" id="{EEB00432-6483-0242-9B09-C2E3DDA76D3E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11570076" y="6388864"/>
            <a:ext cx="372187" cy="276985"/>
          </a:xfrm>
          <a:prstGeom prst="rect">
            <a:avLst/>
          </a:prstGeom>
        </p:spPr>
        <p:txBody>
          <a:bodyPr/>
          <a:lstStyle/>
          <a:p>
            <a:pPr lvl="0" algn="r"/>
            <a:fld id="{5266C0E3-FCB2-4D10-9980-6DFC0D8FABCB}" type="slidenum">
              <a:rPr lang="en-US" sz="1100">
                <a:solidFill>
                  <a:srgbClr val="FF0000"/>
                </a:solidFill>
              </a:rPr>
              <a:pPr lvl="0" algn="r"/>
              <a:t>‹Nº›</a:t>
            </a:fld>
            <a:endParaRPr lang="en-US" sz="11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78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5" grpId="0" animBg="1"/>
      <p:bldP spid="23" grpId="0" animBg="1"/>
      <p:bldP spid="23" grpId="1" animBg="1"/>
      <p:bldP spid="24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FC06A0-4DA5-004D-ADF1-1D7F57A99FD8}"/>
              </a:ext>
            </a:extLst>
          </p:cNvPr>
          <p:cNvSpPr/>
          <p:nvPr userDrawn="1"/>
        </p:nvSpPr>
        <p:spPr>
          <a:xfrm>
            <a:off x="0" y="1993900"/>
            <a:ext cx="8591489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AAC51E-6619-2346-BECD-CB2E9494009B}"/>
              </a:ext>
            </a:extLst>
          </p:cNvPr>
          <p:cNvGrpSpPr/>
          <p:nvPr userDrawn="1"/>
        </p:nvGrpSpPr>
        <p:grpSpPr>
          <a:xfrm>
            <a:off x="6198524" y="366852"/>
            <a:ext cx="1010715" cy="2592249"/>
            <a:chOff x="6198523" y="366850"/>
            <a:chExt cx="1010715" cy="259224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9DE9E5-7034-624D-B781-2EF7E3C76FBC}"/>
                </a:ext>
              </a:extLst>
            </p:cNvPr>
            <p:cNvSpPr/>
            <p:nvPr userDrawn="1"/>
          </p:nvSpPr>
          <p:spPr>
            <a:xfrm>
              <a:off x="6198523" y="600092"/>
              <a:ext cx="1010715" cy="2359007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alpha val="2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endParaRPr lang="en-US" sz="1400" err="1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5E0B778-5A64-DF49-91F8-669FD0C1CE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198523" y="366850"/>
              <a:ext cx="1010715" cy="233243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6784478-F424-2142-805B-4CF14228C9E4}"/>
              </a:ext>
            </a:extLst>
          </p:cNvPr>
          <p:cNvSpPr/>
          <p:nvPr userDrawn="1"/>
        </p:nvSpPr>
        <p:spPr>
          <a:xfrm>
            <a:off x="9821541" y="1245055"/>
            <a:ext cx="518957" cy="149769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D1A2E3-4822-774A-8613-E7760396E3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039937" y="194024"/>
            <a:ext cx="4409330" cy="66639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9B220C3-942D-E947-B96C-A4D3CED9547C}"/>
              </a:ext>
            </a:extLst>
          </p:cNvPr>
          <p:cNvSpPr/>
          <p:nvPr userDrawn="1"/>
        </p:nvSpPr>
        <p:spPr>
          <a:xfrm>
            <a:off x="9649331" y="661597"/>
            <a:ext cx="172209" cy="29706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194DB6-C16F-E54E-89D7-D04154BF2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68122"/>
          <a:stretch/>
        </p:blipFill>
        <p:spPr>
          <a:xfrm>
            <a:off x="671072" y="1298688"/>
            <a:ext cx="2529590" cy="6833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6ECD839-14B9-774D-AD18-47C88EAAFF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56074" y="2136848"/>
            <a:ext cx="8337506" cy="153488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400" b="1" kern="0" spc="-7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Section Header 1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B1DF1A2-258D-D248-AA99-09A8331871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83575" y="3755400"/>
            <a:ext cx="7596188" cy="83012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 kern="0" spc="-30" baseline="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Presentation Subtitle Lorem Ipsum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4FAB52-7E30-D941-86B2-BA9744945A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11216641" y="0"/>
            <a:ext cx="975360" cy="2250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285C048-772A-0D4F-B877-19BFE1B3E1EC}"/>
              </a:ext>
            </a:extLst>
          </p:cNvPr>
          <p:cNvSpPr/>
          <p:nvPr userDrawn="1"/>
        </p:nvSpPr>
        <p:spPr>
          <a:xfrm>
            <a:off x="11181286" y="2393101"/>
            <a:ext cx="1010715" cy="3057195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6CF995-49D7-894A-B464-490D0A5E3A53}"/>
              </a:ext>
            </a:extLst>
          </p:cNvPr>
          <p:cNvSpPr/>
          <p:nvPr userDrawn="1"/>
        </p:nvSpPr>
        <p:spPr>
          <a:xfrm rot="10800000">
            <a:off x="11857039" y="490461"/>
            <a:ext cx="333788" cy="3249519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97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0C50D6-8AE6-B642-9B64-0BC5119F1848}"/>
              </a:ext>
            </a:extLst>
          </p:cNvPr>
          <p:cNvSpPr/>
          <p:nvPr userDrawn="1"/>
        </p:nvSpPr>
        <p:spPr>
          <a:xfrm>
            <a:off x="9822363" y="3619792"/>
            <a:ext cx="849916" cy="207286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00262F-31EA-2C44-A863-9CD71BD7FC21}"/>
              </a:ext>
            </a:extLst>
          </p:cNvPr>
          <p:cNvSpPr/>
          <p:nvPr userDrawn="1"/>
        </p:nvSpPr>
        <p:spPr>
          <a:xfrm>
            <a:off x="-1" y="6180138"/>
            <a:ext cx="12192001" cy="677862"/>
          </a:xfrm>
          <a:prstGeom prst="rect">
            <a:avLst/>
          </a:prstGeom>
          <a:solidFill>
            <a:schemeClr val="tx2">
              <a:lumMod val="20000"/>
              <a:lumOff val="80000"/>
              <a:alpha val="8953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123991D-081B-334E-9AD4-E939B3C909E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363" y="6400802"/>
            <a:ext cx="278208" cy="19942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E64CEF-4D08-AE46-9F27-99BFE2A87F48}"/>
              </a:ext>
            </a:extLst>
          </p:cNvPr>
          <p:cNvSpPr txBox="1"/>
          <p:nvPr userDrawn="1"/>
        </p:nvSpPr>
        <p:spPr>
          <a:xfrm>
            <a:off x="916087" y="6333240"/>
            <a:ext cx="8572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43">
              <a:lnSpc>
                <a:spcPct val="100000"/>
              </a:lnSpc>
              <a:spcBef>
                <a:spcPts val="300"/>
              </a:spcBef>
            </a:pPr>
            <a:r>
              <a:rPr lang="en-US" sz="800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  <a:t>This content is shared exclusively with the </a:t>
            </a:r>
            <a:r>
              <a:rPr lang="en-US" sz="800" b="1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  <a:t>CTO Office </a:t>
            </a:r>
            <a:r>
              <a:rPr lang="en-US" sz="800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  <a:t>and </a:t>
            </a:r>
            <a:r>
              <a:rPr lang="en-US" sz="800" b="1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  <a:t>Product Management </a:t>
            </a:r>
            <a:r>
              <a:rPr lang="en-US" sz="800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  <a:t>teams and is considered void if transferred to (or presented by) anyone outside of this group. </a:t>
            </a:r>
            <a:br>
              <a:rPr lang="en-US" sz="800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800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  <a:t>The contents are for individual use and should not be copied, transferred, uploaded or shared to anyone without written consent. © Fortinet Inc. All Rights Reserved.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23AA259-BAEC-E44C-9FAE-DF01228AF995}"/>
              </a:ext>
            </a:extLst>
          </p:cNvPr>
          <p:cNvCxnSpPr>
            <a:cxnSpLocks/>
          </p:cNvCxnSpPr>
          <p:nvPr userDrawn="1"/>
        </p:nvCxnSpPr>
        <p:spPr>
          <a:xfrm>
            <a:off x="909736" y="6388100"/>
            <a:ext cx="0" cy="228600"/>
          </a:xfrm>
          <a:prstGeom prst="line">
            <a:avLst/>
          </a:prstGeom>
          <a:ln w="6350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724E065-AC5E-B846-B820-4AF27EAC810C}"/>
              </a:ext>
            </a:extLst>
          </p:cNvPr>
          <p:cNvGrpSpPr/>
          <p:nvPr userDrawn="1"/>
        </p:nvGrpSpPr>
        <p:grpSpPr>
          <a:xfrm>
            <a:off x="9926410" y="6410149"/>
            <a:ext cx="1536192" cy="381374"/>
            <a:chOff x="2794930" y="5836024"/>
            <a:chExt cx="2047773" cy="41659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BFCEA4F-65C0-F842-9B7B-45D75EA9F2A7}"/>
                </a:ext>
              </a:extLst>
            </p:cNvPr>
            <p:cNvSpPr/>
            <p:nvPr/>
          </p:nvSpPr>
          <p:spPr>
            <a:xfrm>
              <a:off x="2794930" y="5836024"/>
              <a:ext cx="2047773" cy="20976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/>
                <a:t>CONFIDENTIAL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577A10C-2347-1E4C-9534-8BFEAD6953DA}"/>
                </a:ext>
              </a:extLst>
            </p:cNvPr>
            <p:cNvSpPr txBox="1"/>
            <p:nvPr/>
          </p:nvSpPr>
          <p:spPr>
            <a:xfrm>
              <a:off x="2794930" y="6050901"/>
              <a:ext cx="2047773" cy="20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/>
                <a:t>Access Limited to Authorized Personnel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303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5" grpId="0" animBg="1"/>
      <p:bldP spid="23" grpId="0" animBg="1"/>
      <p:bldP spid="23" grpId="1" animBg="1"/>
      <p:bldP spid="24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candle, candelabrum&#10;&#10;Description automatically generated">
            <a:extLst>
              <a:ext uri="{FF2B5EF4-FFF2-40B4-BE49-F238E27FC236}">
                <a16:creationId xmlns:a16="http://schemas.microsoft.com/office/drawing/2014/main" id="{0ADE77B7-E50B-2C4A-98A6-1B14301CC4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FC06A0-4DA5-004D-ADF1-1D7F57A99FD8}"/>
              </a:ext>
            </a:extLst>
          </p:cNvPr>
          <p:cNvSpPr/>
          <p:nvPr userDrawn="1"/>
        </p:nvSpPr>
        <p:spPr>
          <a:xfrm>
            <a:off x="0" y="1993900"/>
            <a:ext cx="8591489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081150-FCD3-9D4E-AE28-256C0B8E8276}"/>
              </a:ext>
            </a:extLst>
          </p:cNvPr>
          <p:cNvSpPr/>
          <p:nvPr userDrawn="1"/>
        </p:nvSpPr>
        <p:spPr>
          <a:xfrm>
            <a:off x="5590642" y="4994180"/>
            <a:ext cx="849916" cy="1565042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4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5F44E2B-B840-FF45-9CE6-BC0988913135}"/>
              </a:ext>
            </a:extLst>
          </p:cNvPr>
          <p:cNvSpPr/>
          <p:nvPr userDrawn="1"/>
        </p:nvSpPr>
        <p:spPr>
          <a:xfrm>
            <a:off x="-1160812" y="5221700"/>
            <a:ext cx="2806732" cy="2806732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63000"/>
                </a:schemeClr>
              </a:gs>
              <a:gs pos="69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AAC51E-6619-2346-BECD-CB2E9494009B}"/>
              </a:ext>
            </a:extLst>
          </p:cNvPr>
          <p:cNvGrpSpPr/>
          <p:nvPr userDrawn="1"/>
        </p:nvGrpSpPr>
        <p:grpSpPr>
          <a:xfrm>
            <a:off x="7119923" y="1756176"/>
            <a:ext cx="1010715" cy="1979317"/>
            <a:chOff x="6198523" y="366850"/>
            <a:chExt cx="1010715" cy="197931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9DE9E5-7034-624D-B781-2EF7E3C76FBC}"/>
                </a:ext>
              </a:extLst>
            </p:cNvPr>
            <p:cNvSpPr/>
            <p:nvPr userDrawn="1"/>
          </p:nvSpPr>
          <p:spPr>
            <a:xfrm>
              <a:off x="6198523" y="600092"/>
              <a:ext cx="1010715" cy="1746075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alpha val="2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endParaRPr lang="en-US" sz="1400" err="1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5E0B778-5A64-DF49-91F8-669FD0C1CE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198523" y="366850"/>
              <a:ext cx="1010715" cy="233243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6784478-F424-2142-805B-4CF14228C9E4}"/>
              </a:ext>
            </a:extLst>
          </p:cNvPr>
          <p:cNvSpPr/>
          <p:nvPr userDrawn="1"/>
        </p:nvSpPr>
        <p:spPr>
          <a:xfrm>
            <a:off x="9821541" y="1245055"/>
            <a:ext cx="518957" cy="149769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45A791-99D4-9642-83DC-91585D8824E3}"/>
              </a:ext>
            </a:extLst>
          </p:cNvPr>
          <p:cNvSpPr/>
          <p:nvPr userDrawn="1"/>
        </p:nvSpPr>
        <p:spPr>
          <a:xfrm>
            <a:off x="-1" y="5692657"/>
            <a:ext cx="12192001" cy="1165345"/>
          </a:xfrm>
          <a:prstGeom prst="rect">
            <a:avLst/>
          </a:prstGeom>
          <a:gradFill>
            <a:gsLst>
              <a:gs pos="6000">
                <a:schemeClr val="tx1">
                  <a:alpha val="0"/>
                </a:schemeClr>
              </a:gs>
              <a:gs pos="69000">
                <a:schemeClr val="tx1">
                  <a:alpha val="4484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220C3-942D-E947-B96C-A4D3CED9547C}"/>
              </a:ext>
            </a:extLst>
          </p:cNvPr>
          <p:cNvSpPr/>
          <p:nvPr userDrawn="1"/>
        </p:nvSpPr>
        <p:spPr>
          <a:xfrm>
            <a:off x="9649331" y="661597"/>
            <a:ext cx="172209" cy="29706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194DB6-C16F-E54E-89D7-D04154BF2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68122"/>
          <a:stretch/>
        </p:blipFill>
        <p:spPr>
          <a:xfrm>
            <a:off x="671072" y="1298688"/>
            <a:ext cx="2529590" cy="683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4FAB52-7E30-D941-86B2-BA9744945A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11216641" y="0"/>
            <a:ext cx="975360" cy="2250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285C048-772A-0D4F-B877-19BFE1B3E1EC}"/>
              </a:ext>
            </a:extLst>
          </p:cNvPr>
          <p:cNvSpPr/>
          <p:nvPr userDrawn="1"/>
        </p:nvSpPr>
        <p:spPr>
          <a:xfrm>
            <a:off x="11181286" y="2393101"/>
            <a:ext cx="1010715" cy="3057195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6CF995-49D7-894A-B464-490D0A5E3A53}"/>
              </a:ext>
            </a:extLst>
          </p:cNvPr>
          <p:cNvSpPr/>
          <p:nvPr userDrawn="1"/>
        </p:nvSpPr>
        <p:spPr>
          <a:xfrm rot="10800000">
            <a:off x="11857039" y="490461"/>
            <a:ext cx="333788" cy="3249519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97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0C50D6-8AE6-B642-9B64-0BC5119F1848}"/>
              </a:ext>
            </a:extLst>
          </p:cNvPr>
          <p:cNvSpPr/>
          <p:nvPr userDrawn="1"/>
        </p:nvSpPr>
        <p:spPr>
          <a:xfrm>
            <a:off x="9822363" y="3735492"/>
            <a:ext cx="849916" cy="2308693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6E999CF-3DC6-4643-8100-85BC0363586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363" y="6400802"/>
            <a:ext cx="278208" cy="19942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9ADCBCD-1ED8-B74D-A72D-9F7494242400}"/>
              </a:ext>
            </a:extLst>
          </p:cNvPr>
          <p:cNvSpPr txBox="1"/>
          <p:nvPr userDrawn="1"/>
        </p:nvSpPr>
        <p:spPr>
          <a:xfrm>
            <a:off x="916087" y="6333240"/>
            <a:ext cx="8572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43">
              <a:lnSpc>
                <a:spcPct val="100000"/>
              </a:lnSpc>
              <a:spcBef>
                <a:spcPts val="300"/>
              </a:spcBef>
            </a:pPr>
            <a:r>
              <a:rPr lang="en-US" sz="800" kern="0" spc="-20">
                <a:solidFill>
                  <a:schemeClr val="bg2">
                    <a:lumMod val="90000"/>
                  </a:schemeClr>
                </a:solidFill>
              </a:rPr>
              <a:t>This content is shared exclusively with the </a:t>
            </a:r>
            <a:r>
              <a:rPr lang="en-US" sz="800" b="1" kern="0" spc="-20">
                <a:solidFill>
                  <a:schemeClr val="bg2">
                    <a:lumMod val="90000"/>
                  </a:schemeClr>
                </a:solidFill>
              </a:rPr>
              <a:t>CTO Office </a:t>
            </a:r>
            <a:r>
              <a:rPr lang="en-US" sz="800" kern="0" spc="-20">
                <a:solidFill>
                  <a:schemeClr val="bg2">
                    <a:lumMod val="90000"/>
                  </a:schemeClr>
                </a:solidFill>
              </a:rPr>
              <a:t>and </a:t>
            </a:r>
            <a:r>
              <a:rPr lang="en-US" sz="800" b="1" kern="0" spc="-20">
                <a:solidFill>
                  <a:schemeClr val="bg2">
                    <a:lumMod val="90000"/>
                  </a:schemeClr>
                </a:solidFill>
              </a:rPr>
              <a:t>Product Management </a:t>
            </a:r>
            <a:r>
              <a:rPr lang="en-US" sz="800" kern="0" spc="-20">
                <a:solidFill>
                  <a:schemeClr val="bg2">
                    <a:lumMod val="90000"/>
                  </a:schemeClr>
                </a:solidFill>
              </a:rPr>
              <a:t>teams and is considered void if transferred to (or presented by) anyone outside of this group. </a:t>
            </a:r>
            <a:br>
              <a:rPr lang="en-US" sz="800" kern="0" spc="-2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800" kern="0" spc="-20">
                <a:solidFill>
                  <a:schemeClr val="bg2">
                    <a:lumMod val="90000"/>
                  </a:schemeClr>
                </a:solidFill>
              </a:rPr>
              <a:t>The contents are for individual use and should not be copied, transferred, uploaded or shared to anyone without written consent. © Fortinet Inc. All Rights Reserved.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0FB547-4E17-8A4A-83F6-BF68FB87A320}"/>
              </a:ext>
            </a:extLst>
          </p:cNvPr>
          <p:cNvCxnSpPr>
            <a:cxnSpLocks/>
          </p:cNvCxnSpPr>
          <p:nvPr userDrawn="1"/>
        </p:nvCxnSpPr>
        <p:spPr>
          <a:xfrm>
            <a:off x="909736" y="6388100"/>
            <a:ext cx="0" cy="228600"/>
          </a:xfrm>
          <a:prstGeom prst="line">
            <a:avLst/>
          </a:prstGeom>
          <a:ln w="6350">
            <a:solidFill>
              <a:schemeClr val="bg2">
                <a:lumMod val="9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1D0F833-4D0A-1540-80A8-AB3F5BAD529C}"/>
              </a:ext>
            </a:extLst>
          </p:cNvPr>
          <p:cNvGrpSpPr/>
          <p:nvPr userDrawn="1"/>
        </p:nvGrpSpPr>
        <p:grpSpPr>
          <a:xfrm>
            <a:off x="9926410" y="6410149"/>
            <a:ext cx="1536192" cy="381374"/>
            <a:chOff x="2794930" y="5836024"/>
            <a:chExt cx="2047773" cy="41659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7D25CC4-4CBC-024D-AF97-62D765F6F51E}"/>
                </a:ext>
              </a:extLst>
            </p:cNvPr>
            <p:cNvSpPr/>
            <p:nvPr/>
          </p:nvSpPr>
          <p:spPr>
            <a:xfrm>
              <a:off x="2794930" y="5836024"/>
              <a:ext cx="2047773" cy="20976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/>
                <a:t>CONFIDENTIAL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5CC93A4-6C25-1343-9C2C-CA57AF12B47F}"/>
                </a:ext>
              </a:extLst>
            </p:cNvPr>
            <p:cNvSpPr txBox="1"/>
            <p:nvPr/>
          </p:nvSpPr>
          <p:spPr>
            <a:xfrm>
              <a:off x="2794930" y="6050901"/>
              <a:ext cx="2047773" cy="20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Access Limited to Authorized Personnel</a:t>
              </a:r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B7DA7002-96DA-C445-B5BA-0DD4448C2B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66697" y="1993901"/>
            <a:ext cx="5235992" cy="197871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400" b="1" kern="0" spc="-7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err="1"/>
              <a:t>Unasdunasd</a:t>
            </a:r>
            <a:br>
              <a:rPr lang="en-US"/>
            </a:br>
            <a:r>
              <a:rPr lang="en-US" err="1"/>
              <a:t>asdasdasdasd</a:t>
            </a:r>
            <a:endParaRPr lang="en-US"/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4BF57E4F-4A73-A942-A68C-3400FA88AC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73877" y="4371643"/>
            <a:ext cx="4236226" cy="83012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 kern="0" spc="-30" baseline="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 err="1"/>
              <a:t>dasdasdasdasd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9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6" grpId="0" animBg="1"/>
      <p:bldP spid="14" grpId="0" animBg="1"/>
      <p:bldP spid="15" grpId="0" animBg="1"/>
      <p:bldP spid="23" grpId="0" animBg="1"/>
      <p:bldP spid="23" grpId="1" animBg="1"/>
      <p:bldP spid="24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water, clouds&#10;&#10;Description automatically generated">
            <a:extLst>
              <a:ext uri="{FF2B5EF4-FFF2-40B4-BE49-F238E27FC236}">
                <a16:creationId xmlns:a16="http://schemas.microsoft.com/office/drawing/2014/main" id="{3B0E82DA-B99A-9141-9629-1F24CCF2A9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AB6FD00D-CFE7-5241-8DC5-3CB6CEF43040}"/>
              </a:ext>
            </a:extLst>
          </p:cNvPr>
          <p:cNvSpPr/>
          <p:nvPr userDrawn="1"/>
        </p:nvSpPr>
        <p:spPr>
          <a:xfrm>
            <a:off x="-1160812" y="5221700"/>
            <a:ext cx="2806732" cy="2806732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63000"/>
                </a:schemeClr>
              </a:gs>
              <a:gs pos="69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FC06A0-4DA5-004D-ADF1-1D7F57A99FD8}"/>
              </a:ext>
            </a:extLst>
          </p:cNvPr>
          <p:cNvSpPr/>
          <p:nvPr userDrawn="1"/>
        </p:nvSpPr>
        <p:spPr>
          <a:xfrm>
            <a:off x="0" y="1993900"/>
            <a:ext cx="8591489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081150-FCD3-9D4E-AE28-256C0B8E8276}"/>
              </a:ext>
            </a:extLst>
          </p:cNvPr>
          <p:cNvSpPr/>
          <p:nvPr userDrawn="1"/>
        </p:nvSpPr>
        <p:spPr>
          <a:xfrm>
            <a:off x="5590642" y="4994180"/>
            <a:ext cx="849916" cy="1565042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4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AAC51E-6619-2346-BECD-CB2E9494009B}"/>
              </a:ext>
            </a:extLst>
          </p:cNvPr>
          <p:cNvGrpSpPr/>
          <p:nvPr userDrawn="1"/>
        </p:nvGrpSpPr>
        <p:grpSpPr>
          <a:xfrm>
            <a:off x="7119923" y="1756176"/>
            <a:ext cx="1010715" cy="1979317"/>
            <a:chOff x="6198523" y="366850"/>
            <a:chExt cx="1010715" cy="197931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9DE9E5-7034-624D-B781-2EF7E3C76FBC}"/>
                </a:ext>
              </a:extLst>
            </p:cNvPr>
            <p:cNvSpPr/>
            <p:nvPr userDrawn="1"/>
          </p:nvSpPr>
          <p:spPr>
            <a:xfrm>
              <a:off x="6198523" y="600092"/>
              <a:ext cx="1010715" cy="1746075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alpha val="2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endParaRPr lang="en-US" sz="1400" err="1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5E0B778-5A64-DF49-91F8-669FD0C1CE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198523" y="366850"/>
              <a:ext cx="1010715" cy="233243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6784478-F424-2142-805B-4CF14228C9E4}"/>
              </a:ext>
            </a:extLst>
          </p:cNvPr>
          <p:cNvSpPr/>
          <p:nvPr userDrawn="1"/>
        </p:nvSpPr>
        <p:spPr>
          <a:xfrm>
            <a:off x="9821541" y="1245055"/>
            <a:ext cx="518957" cy="149769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220C3-942D-E947-B96C-A4D3CED9547C}"/>
              </a:ext>
            </a:extLst>
          </p:cNvPr>
          <p:cNvSpPr/>
          <p:nvPr userDrawn="1"/>
        </p:nvSpPr>
        <p:spPr>
          <a:xfrm>
            <a:off x="9649331" y="661597"/>
            <a:ext cx="172209" cy="29706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194DB6-C16F-E54E-89D7-D04154BF2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68122"/>
          <a:stretch/>
        </p:blipFill>
        <p:spPr>
          <a:xfrm>
            <a:off x="671072" y="1298688"/>
            <a:ext cx="2529590" cy="683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4FAB52-7E30-D941-86B2-BA9744945A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11216641" y="0"/>
            <a:ext cx="975360" cy="2250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285C048-772A-0D4F-B877-19BFE1B3E1EC}"/>
              </a:ext>
            </a:extLst>
          </p:cNvPr>
          <p:cNvSpPr/>
          <p:nvPr userDrawn="1"/>
        </p:nvSpPr>
        <p:spPr>
          <a:xfrm>
            <a:off x="11181286" y="2393101"/>
            <a:ext cx="1010715" cy="3057195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6CF995-49D7-894A-B464-490D0A5E3A53}"/>
              </a:ext>
            </a:extLst>
          </p:cNvPr>
          <p:cNvSpPr/>
          <p:nvPr userDrawn="1"/>
        </p:nvSpPr>
        <p:spPr>
          <a:xfrm rot="10800000">
            <a:off x="11857039" y="490461"/>
            <a:ext cx="333788" cy="3249519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97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0C50D6-8AE6-B642-9B64-0BC5119F1848}"/>
              </a:ext>
            </a:extLst>
          </p:cNvPr>
          <p:cNvSpPr/>
          <p:nvPr userDrawn="1"/>
        </p:nvSpPr>
        <p:spPr>
          <a:xfrm>
            <a:off x="9822363" y="3735492"/>
            <a:ext cx="849916" cy="2308693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A1404E-2DEB-5049-835B-B12BAEF3F9EA}"/>
              </a:ext>
            </a:extLst>
          </p:cNvPr>
          <p:cNvSpPr/>
          <p:nvPr userDrawn="1"/>
        </p:nvSpPr>
        <p:spPr>
          <a:xfrm>
            <a:off x="-1" y="5692657"/>
            <a:ext cx="12192001" cy="1165345"/>
          </a:xfrm>
          <a:prstGeom prst="rect">
            <a:avLst/>
          </a:prstGeom>
          <a:gradFill>
            <a:gsLst>
              <a:gs pos="6000">
                <a:schemeClr val="tx1">
                  <a:alpha val="0"/>
                </a:schemeClr>
              </a:gs>
              <a:gs pos="69000">
                <a:schemeClr val="tx1">
                  <a:alpha val="4484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9D704D3-9367-3546-BFE7-9361B75F82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363" y="6400802"/>
            <a:ext cx="278208" cy="19942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61EB949-574A-6E48-8C2D-384FA8A73E39}"/>
              </a:ext>
            </a:extLst>
          </p:cNvPr>
          <p:cNvSpPr txBox="1"/>
          <p:nvPr userDrawn="1"/>
        </p:nvSpPr>
        <p:spPr>
          <a:xfrm>
            <a:off x="916087" y="6333240"/>
            <a:ext cx="8572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43">
              <a:lnSpc>
                <a:spcPct val="100000"/>
              </a:lnSpc>
              <a:spcBef>
                <a:spcPts val="300"/>
              </a:spcBef>
            </a:pPr>
            <a:r>
              <a:rPr lang="en-US" sz="800" kern="0" spc="-20">
                <a:solidFill>
                  <a:schemeClr val="bg2">
                    <a:lumMod val="90000"/>
                  </a:schemeClr>
                </a:solidFill>
              </a:rPr>
              <a:t>This content is shared exclusively with the </a:t>
            </a:r>
            <a:r>
              <a:rPr lang="en-US" sz="800" b="1" kern="0" spc="-20">
                <a:solidFill>
                  <a:schemeClr val="bg2">
                    <a:lumMod val="90000"/>
                  </a:schemeClr>
                </a:solidFill>
              </a:rPr>
              <a:t>CTO Office </a:t>
            </a:r>
            <a:r>
              <a:rPr lang="en-US" sz="800" kern="0" spc="-20">
                <a:solidFill>
                  <a:schemeClr val="bg2">
                    <a:lumMod val="90000"/>
                  </a:schemeClr>
                </a:solidFill>
              </a:rPr>
              <a:t>and </a:t>
            </a:r>
            <a:r>
              <a:rPr lang="en-US" sz="800" b="1" kern="0" spc="-20">
                <a:solidFill>
                  <a:schemeClr val="bg2">
                    <a:lumMod val="90000"/>
                  </a:schemeClr>
                </a:solidFill>
              </a:rPr>
              <a:t>Product Management </a:t>
            </a:r>
            <a:r>
              <a:rPr lang="en-US" sz="800" kern="0" spc="-20">
                <a:solidFill>
                  <a:schemeClr val="bg2">
                    <a:lumMod val="90000"/>
                  </a:schemeClr>
                </a:solidFill>
              </a:rPr>
              <a:t>teams and is considered void if transferred to (or presented by) anyone outside of this group. </a:t>
            </a:r>
            <a:br>
              <a:rPr lang="en-US" sz="800" kern="0" spc="-2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800" kern="0" spc="-20">
                <a:solidFill>
                  <a:schemeClr val="bg2">
                    <a:lumMod val="90000"/>
                  </a:schemeClr>
                </a:solidFill>
              </a:rPr>
              <a:t>The contents are for individual use and should not be copied, transferred, uploaded or shared to anyone without written consent. © Fortinet Inc. All Rights Reserved.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39854A2-097E-BF45-A550-75043358589A}"/>
              </a:ext>
            </a:extLst>
          </p:cNvPr>
          <p:cNvCxnSpPr>
            <a:cxnSpLocks/>
          </p:cNvCxnSpPr>
          <p:nvPr userDrawn="1"/>
        </p:nvCxnSpPr>
        <p:spPr>
          <a:xfrm>
            <a:off x="909736" y="6388100"/>
            <a:ext cx="0" cy="228600"/>
          </a:xfrm>
          <a:prstGeom prst="line">
            <a:avLst/>
          </a:prstGeom>
          <a:ln w="6350">
            <a:solidFill>
              <a:schemeClr val="bg2">
                <a:lumMod val="9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B862760-0536-4848-8D0D-C19D7C39BDDC}"/>
              </a:ext>
            </a:extLst>
          </p:cNvPr>
          <p:cNvGrpSpPr/>
          <p:nvPr userDrawn="1"/>
        </p:nvGrpSpPr>
        <p:grpSpPr>
          <a:xfrm>
            <a:off x="9926410" y="6410149"/>
            <a:ext cx="1536192" cy="381374"/>
            <a:chOff x="2794930" y="5836024"/>
            <a:chExt cx="2047773" cy="41659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179FE3C-A65A-2141-A4ED-5A2216A0E63A}"/>
                </a:ext>
              </a:extLst>
            </p:cNvPr>
            <p:cNvSpPr/>
            <p:nvPr/>
          </p:nvSpPr>
          <p:spPr>
            <a:xfrm>
              <a:off x="2794930" y="5836024"/>
              <a:ext cx="2047773" cy="20976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/>
                <a:t>CONFIDENTIAL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00B4F30-9495-C24A-8609-25FBD696415A}"/>
                </a:ext>
              </a:extLst>
            </p:cNvPr>
            <p:cNvSpPr txBox="1"/>
            <p:nvPr/>
          </p:nvSpPr>
          <p:spPr>
            <a:xfrm>
              <a:off x="2794930" y="6050901"/>
              <a:ext cx="2047773" cy="20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Access Limited to Authorized Personnel</a:t>
              </a: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B65ECB49-3F5F-4840-AC2D-6059A209A6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66697" y="1993901"/>
            <a:ext cx="5235992" cy="197871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400" b="1" kern="0" spc="-7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err="1"/>
              <a:t>Unasdunasd</a:t>
            </a:r>
            <a:br>
              <a:rPr lang="en-US"/>
            </a:br>
            <a:r>
              <a:rPr lang="en-US" err="1"/>
              <a:t>asdasdasdasd</a:t>
            </a:r>
            <a:endParaRPr lang="en-US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0F65E79C-43E0-C541-8F53-FF73A77EFE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73877" y="4371643"/>
            <a:ext cx="4236226" cy="83012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 kern="0" spc="-30" baseline="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 err="1"/>
              <a:t>dasdasdasdasd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9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6" grpId="0" animBg="1"/>
      <p:bldP spid="14" grpId="0" animBg="1"/>
      <p:bldP spid="15" grpId="0" animBg="1"/>
      <p:bldP spid="23" grpId="0" animBg="1"/>
      <p:bldP spid="23" grpId="1" animBg="1"/>
      <p:bldP spid="24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09401" y="272520"/>
            <a:ext cx="10969931" cy="114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85824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ADE77B7-E50B-2C4A-98A6-1B14301CC4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AAAC51E-6619-2346-BECD-CB2E9494009B}"/>
              </a:ext>
            </a:extLst>
          </p:cNvPr>
          <p:cNvGrpSpPr/>
          <p:nvPr userDrawn="1"/>
        </p:nvGrpSpPr>
        <p:grpSpPr>
          <a:xfrm>
            <a:off x="7119923" y="650681"/>
            <a:ext cx="1010715" cy="1979317"/>
            <a:chOff x="6198523" y="366850"/>
            <a:chExt cx="1010715" cy="197931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9DE9E5-7034-624D-B781-2EF7E3C76FBC}"/>
                </a:ext>
              </a:extLst>
            </p:cNvPr>
            <p:cNvSpPr/>
            <p:nvPr userDrawn="1"/>
          </p:nvSpPr>
          <p:spPr>
            <a:xfrm>
              <a:off x="6198523" y="600092"/>
              <a:ext cx="1010715" cy="1746075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alpha val="2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endParaRPr lang="en-US" sz="1400" err="1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5E0B778-5A64-DF49-91F8-669FD0C1CE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198523" y="366850"/>
              <a:ext cx="1010715" cy="233243"/>
            </a:xfrm>
            <a:prstGeom prst="rect">
              <a:avLst/>
            </a:prstGeom>
          </p:spPr>
        </p:pic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72DB43AA-1F4B-5D46-99C0-6FFF34DB3361}"/>
              </a:ext>
            </a:extLst>
          </p:cNvPr>
          <p:cNvSpPr/>
          <p:nvPr userDrawn="1"/>
        </p:nvSpPr>
        <p:spPr>
          <a:xfrm>
            <a:off x="-1160812" y="5221700"/>
            <a:ext cx="2806732" cy="2806732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63000"/>
                </a:schemeClr>
              </a:gs>
              <a:gs pos="69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FC06A0-4DA5-004D-ADF1-1D7F57A99FD8}"/>
              </a:ext>
            </a:extLst>
          </p:cNvPr>
          <p:cNvSpPr/>
          <p:nvPr userDrawn="1"/>
        </p:nvSpPr>
        <p:spPr>
          <a:xfrm>
            <a:off x="0" y="1993900"/>
            <a:ext cx="8591489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081150-FCD3-9D4E-AE28-256C0B8E8276}"/>
              </a:ext>
            </a:extLst>
          </p:cNvPr>
          <p:cNvSpPr/>
          <p:nvPr userDrawn="1"/>
        </p:nvSpPr>
        <p:spPr>
          <a:xfrm>
            <a:off x="5590642" y="4994180"/>
            <a:ext cx="849916" cy="1565042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4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784478-F424-2142-805B-4CF14228C9E4}"/>
              </a:ext>
            </a:extLst>
          </p:cNvPr>
          <p:cNvSpPr/>
          <p:nvPr userDrawn="1"/>
        </p:nvSpPr>
        <p:spPr>
          <a:xfrm>
            <a:off x="9821541" y="1245055"/>
            <a:ext cx="518957" cy="149769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220C3-942D-E947-B96C-A4D3CED9547C}"/>
              </a:ext>
            </a:extLst>
          </p:cNvPr>
          <p:cNvSpPr/>
          <p:nvPr userDrawn="1"/>
        </p:nvSpPr>
        <p:spPr>
          <a:xfrm>
            <a:off x="10668469" y="907798"/>
            <a:ext cx="172209" cy="29706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194DB6-C16F-E54E-89D7-D04154BF2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68122"/>
          <a:stretch/>
        </p:blipFill>
        <p:spPr>
          <a:xfrm>
            <a:off x="671072" y="1298688"/>
            <a:ext cx="2529590" cy="683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4FAB52-7E30-D941-86B2-BA9744945A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11216641" y="0"/>
            <a:ext cx="975360" cy="2250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285C048-772A-0D4F-B877-19BFE1B3E1EC}"/>
              </a:ext>
            </a:extLst>
          </p:cNvPr>
          <p:cNvSpPr/>
          <p:nvPr userDrawn="1"/>
        </p:nvSpPr>
        <p:spPr>
          <a:xfrm>
            <a:off x="11181286" y="2393101"/>
            <a:ext cx="1010715" cy="3057195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6CF995-49D7-894A-B464-490D0A5E3A53}"/>
              </a:ext>
            </a:extLst>
          </p:cNvPr>
          <p:cNvSpPr/>
          <p:nvPr userDrawn="1"/>
        </p:nvSpPr>
        <p:spPr>
          <a:xfrm rot="10800000">
            <a:off x="11857039" y="490461"/>
            <a:ext cx="333788" cy="3249519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97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0C50D6-8AE6-B642-9B64-0BC5119F1848}"/>
              </a:ext>
            </a:extLst>
          </p:cNvPr>
          <p:cNvSpPr/>
          <p:nvPr userDrawn="1"/>
        </p:nvSpPr>
        <p:spPr>
          <a:xfrm>
            <a:off x="9822363" y="3735492"/>
            <a:ext cx="849916" cy="2308693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87587C9-E6F2-4F45-B19D-B845CE195A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66697" y="1993901"/>
            <a:ext cx="5235992" cy="197871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400" b="1" kern="0" spc="-7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err="1"/>
              <a:t>Unasdunasd</a:t>
            </a:r>
            <a:br>
              <a:rPr lang="en-US"/>
            </a:br>
            <a:r>
              <a:rPr lang="en-US" err="1"/>
              <a:t>asdasdasdasd</a:t>
            </a:r>
            <a:endParaRPr lang="en-US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C142085E-284F-BF4C-92A0-8E3E1EDA07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73877" y="4371643"/>
            <a:ext cx="4236226" cy="83012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 kern="0" spc="-30" baseline="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 err="1"/>
              <a:t>dasdasdasdasd</a:t>
            </a:r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75728DE-847D-5348-AE78-18F76BF12CF7}"/>
              </a:ext>
            </a:extLst>
          </p:cNvPr>
          <p:cNvSpPr/>
          <p:nvPr userDrawn="1"/>
        </p:nvSpPr>
        <p:spPr>
          <a:xfrm>
            <a:off x="-1" y="5692657"/>
            <a:ext cx="12192001" cy="1165345"/>
          </a:xfrm>
          <a:prstGeom prst="rect">
            <a:avLst/>
          </a:prstGeom>
          <a:gradFill>
            <a:gsLst>
              <a:gs pos="6000">
                <a:schemeClr val="tx1">
                  <a:alpha val="0"/>
                </a:schemeClr>
              </a:gs>
              <a:gs pos="69000">
                <a:schemeClr val="tx1">
                  <a:alpha val="4484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0B11099-9FBF-4341-836F-A84B4FFF5A4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363" y="6400802"/>
            <a:ext cx="278208" cy="19942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B022E97-0919-F344-AA1C-2C7093634DEC}"/>
              </a:ext>
            </a:extLst>
          </p:cNvPr>
          <p:cNvSpPr txBox="1"/>
          <p:nvPr userDrawn="1"/>
        </p:nvSpPr>
        <p:spPr>
          <a:xfrm>
            <a:off x="916087" y="6333240"/>
            <a:ext cx="8572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43">
              <a:lnSpc>
                <a:spcPct val="100000"/>
              </a:lnSpc>
              <a:spcBef>
                <a:spcPts val="300"/>
              </a:spcBef>
            </a:pPr>
            <a:r>
              <a:rPr lang="en-US" sz="800" kern="0" spc="-20">
                <a:solidFill>
                  <a:schemeClr val="bg2">
                    <a:lumMod val="90000"/>
                  </a:schemeClr>
                </a:solidFill>
              </a:rPr>
              <a:t>This content is shared exclusively with the </a:t>
            </a:r>
            <a:r>
              <a:rPr lang="en-US" sz="800" b="1" kern="0" spc="-20">
                <a:solidFill>
                  <a:schemeClr val="bg2">
                    <a:lumMod val="90000"/>
                  </a:schemeClr>
                </a:solidFill>
              </a:rPr>
              <a:t>CTO Office </a:t>
            </a:r>
            <a:r>
              <a:rPr lang="en-US" sz="800" kern="0" spc="-20">
                <a:solidFill>
                  <a:schemeClr val="bg2">
                    <a:lumMod val="90000"/>
                  </a:schemeClr>
                </a:solidFill>
              </a:rPr>
              <a:t>and </a:t>
            </a:r>
            <a:r>
              <a:rPr lang="en-US" sz="800" b="1" kern="0" spc="-20">
                <a:solidFill>
                  <a:schemeClr val="bg2">
                    <a:lumMod val="90000"/>
                  </a:schemeClr>
                </a:solidFill>
              </a:rPr>
              <a:t>Product Management </a:t>
            </a:r>
            <a:r>
              <a:rPr lang="en-US" sz="800" kern="0" spc="-20">
                <a:solidFill>
                  <a:schemeClr val="bg2">
                    <a:lumMod val="90000"/>
                  </a:schemeClr>
                </a:solidFill>
              </a:rPr>
              <a:t>teams and is considered void if transferred to (or presented by) anyone outside of this group. </a:t>
            </a:r>
            <a:br>
              <a:rPr lang="en-US" sz="800" kern="0" spc="-2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800" kern="0" spc="-20">
                <a:solidFill>
                  <a:schemeClr val="bg2">
                    <a:lumMod val="90000"/>
                  </a:schemeClr>
                </a:solidFill>
              </a:rPr>
              <a:t>The contents are for individual use and should not be copied, transferred, uploaded or shared to anyone without written consent. © Fortinet Inc. All Rights Reserved.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53CB27B-7800-9B4A-B743-54AC7CB29A47}"/>
              </a:ext>
            </a:extLst>
          </p:cNvPr>
          <p:cNvCxnSpPr>
            <a:cxnSpLocks/>
          </p:cNvCxnSpPr>
          <p:nvPr userDrawn="1"/>
        </p:nvCxnSpPr>
        <p:spPr>
          <a:xfrm>
            <a:off x="909736" y="6388100"/>
            <a:ext cx="0" cy="228600"/>
          </a:xfrm>
          <a:prstGeom prst="line">
            <a:avLst/>
          </a:prstGeom>
          <a:ln w="6350">
            <a:solidFill>
              <a:schemeClr val="bg2">
                <a:lumMod val="9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CFE164-F891-A840-9C7A-B93A14244E3D}"/>
              </a:ext>
            </a:extLst>
          </p:cNvPr>
          <p:cNvGrpSpPr/>
          <p:nvPr userDrawn="1"/>
        </p:nvGrpSpPr>
        <p:grpSpPr>
          <a:xfrm>
            <a:off x="9926410" y="6410149"/>
            <a:ext cx="1536192" cy="381374"/>
            <a:chOff x="2794930" y="5836024"/>
            <a:chExt cx="2047773" cy="4165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3F0CB5B-E7FC-884C-853F-1AE495A1DD2D}"/>
                </a:ext>
              </a:extLst>
            </p:cNvPr>
            <p:cNvSpPr/>
            <p:nvPr/>
          </p:nvSpPr>
          <p:spPr>
            <a:xfrm>
              <a:off x="2794930" y="5836024"/>
              <a:ext cx="2047773" cy="20976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/>
                <a:t>CONFIDENTIAL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4C60BEA-023B-EE4D-9D34-31D9A0092E30}"/>
                </a:ext>
              </a:extLst>
            </p:cNvPr>
            <p:cNvSpPr txBox="1"/>
            <p:nvPr/>
          </p:nvSpPr>
          <p:spPr>
            <a:xfrm>
              <a:off x="2794930" y="6050901"/>
              <a:ext cx="2047773" cy="20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Access Limited to Authorized Personnel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441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6" grpId="0" animBg="1"/>
      <p:bldP spid="14" grpId="0" animBg="1"/>
      <p:bldP spid="15" grpId="0" animBg="1"/>
      <p:bldP spid="23" grpId="0" animBg="1"/>
      <p:bldP spid="23" grpId="1" animBg="1"/>
      <p:bldP spid="24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ADE77B7-E50B-2C4A-98A6-1B14301CC4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AAAC51E-6619-2346-BECD-CB2E9494009B}"/>
              </a:ext>
            </a:extLst>
          </p:cNvPr>
          <p:cNvGrpSpPr/>
          <p:nvPr userDrawn="1"/>
        </p:nvGrpSpPr>
        <p:grpSpPr>
          <a:xfrm>
            <a:off x="7588409" y="650681"/>
            <a:ext cx="1010715" cy="1979317"/>
            <a:chOff x="6198523" y="366850"/>
            <a:chExt cx="1010715" cy="197931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9DE9E5-7034-624D-B781-2EF7E3C76FBC}"/>
                </a:ext>
              </a:extLst>
            </p:cNvPr>
            <p:cNvSpPr/>
            <p:nvPr userDrawn="1"/>
          </p:nvSpPr>
          <p:spPr>
            <a:xfrm>
              <a:off x="6198523" y="600092"/>
              <a:ext cx="1010715" cy="1746075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alpha val="2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endParaRPr lang="en-US" sz="1400" err="1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5E0B778-5A64-DF49-91F8-669FD0C1CE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198523" y="366850"/>
              <a:ext cx="1010715" cy="233243"/>
            </a:xfrm>
            <a:prstGeom prst="rect">
              <a:avLst/>
            </a:prstGeom>
          </p:spPr>
        </p:pic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72DB43AA-1F4B-5D46-99C0-6FFF34DB3361}"/>
              </a:ext>
            </a:extLst>
          </p:cNvPr>
          <p:cNvSpPr/>
          <p:nvPr userDrawn="1"/>
        </p:nvSpPr>
        <p:spPr>
          <a:xfrm>
            <a:off x="-1160812" y="5221700"/>
            <a:ext cx="2806732" cy="2806732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63000"/>
                </a:schemeClr>
              </a:gs>
              <a:gs pos="69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FC06A0-4DA5-004D-ADF1-1D7F57A99FD8}"/>
              </a:ext>
            </a:extLst>
          </p:cNvPr>
          <p:cNvSpPr/>
          <p:nvPr userDrawn="1"/>
        </p:nvSpPr>
        <p:spPr>
          <a:xfrm>
            <a:off x="0" y="1993900"/>
            <a:ext cx="8591489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081150-FCD3-9D4E-AE28-256C0B8E8276}"/>
              </a:ext>
            </a:extLst>
          </p:cNvPr>
          <p:cNvSpPr/>
          <p:nvPr userDrawn="1"/>
        </p:nvSpPr>
        <p:spPr>
          <a:xfrm>
            <a:off x="5590642" y="4994180"/>
            <a:ext cx="849916" cy="1565042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4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784478-F424-2142-805B-4CF14228C9E4}"/>
              </a:ext>
            </a:extLst>
          </p:cNvPr>
          <p:cNvSpPr/>
          <p:nvPr userDrawn="1"/>
        </p:nvSpPr>
        <p:spPr>
          <a:xfrm>
            <a:off x="669898" y="484298"/>
            <a:ext cx="518957" cy="149769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220C3-942D-E947-B96C-A4D3CED9547C}"/>
              </a:ext>
            </a:extLst>
          </p:cNvPr>
          <p:cNvSpPr/>
          <p:nvPr userDrawn="1"/>
        </p:nvSpPr>
        <p:spPr>
          <a:xfrm>
            <a:off x="8606759" y="883923"/>
            <a:ext cx="172209" cy="29706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194DB6-C16F-E54E-89D7-D04154BF2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68122"/>
          <a:stretch/>
        </p:blipFill>
        <p:spPr>
          <a:xfrm>
            <a:off x="671072" y="1298688"/>
            <a:ext cx="2529590" cy="683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4FAB52-7E30-D941-86B2-BA9744945A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11216641" y="0"/>
            <a:ext cx="975360" cy="2250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285C048-772A-0D4F-B877-19BFE1B3E1EC}"/>
              </a:ext>
            </a:extLst>
          </p:cNvPr>
          <p:cNvSpPr/>
          <p:nvPr userDrawn="1"/>
        </p:nvSpPr>
        <p:spPr>
          <a:xfrm>
            <a:off x="11181286" y="2393101"/>
            <a:ext cx="1010715" cy="3057195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6CF995-49D7-894A-B464-490D0A5E3A53}"/>
              </a:ext>
            </a:extLst>
          </p:cNvPr>
          <p:cNvSpPr/>
          <p:nvPr userDrawn="1"/>
        </p:nvSpPr>
        <p:spPr>
          <a:xfrm rot="10800000">
            <a:off x="11857039" y="490461"/>
            <a:ext cx="333788" cy="3249519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97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0C50D6-8AE6-B642-9B64-0BC5119F1848}"/>
              </a:ext>
            </a:extLst>
          </p:cNvPr>
          <p:cNvSpPr/>
          <p:nvPr userDrawn="1"/>
        </p:nvSpPr>
        <p:spPr>
          <a:xfrm>
            <a:off x="9822363" y="4479141"/>
            <a:ext cx="849916" cy="1565042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75728DE-847D-5348-AE78-18F76BF12CF7}"/>
              </a:ext>
            </a:extLst>
          </p:cNvPr>
          <p:cNvSpPr/>
          <p:nvPr userDrawn="1"/>
        </p:nvSpPr>
        <p:spPr>
          <a:xfrm>
            <a:off x="-1" y="5692657"/>
            <a:ext cx="12192001" cy="1165345"/>
          </a:xfrm>
          <a:prstGeom prst="rect">
            <a:avLst/>
          </a:prstGeom>
          <a:gradFill>
            <a:gsLst>
              <a:gs pos="6000">
                <a:schemeClr val="tx1">
                  <a:alpha val="0"/>
                </a:schemeClr>
              </a:gs>
              <a:gs pos="69000">
                <a:schemeClr val="tx1">
                  <a:alpha val="4484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0B11099-9FBF-4341-836F-A84B4FFF5A4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363" y="6400802"/>
            <a:ext cx="278208" cy="19942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B022E97-0919-F344-AA1C-2C7093634DEC}"/>
              </a:ext>
            </a:extLst>
          </p:cNvPr>
          <p:cNvSpPr txBox="1"/>
          <p:nvPr userDrawn="1"/>
        </p:nvSpPr>
        <p:spPr>
          <a:xfrm>
            <a:off x="916087" y="6333240"/>
            <a:ext cx="8572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43">
              <a:lnSpc>
                <a:spcPct val="100000"/>
              </a:lnSpc>
              <a:spcBef>
                <a:spcPts val="300"/>
              </a:spcBef>
            </a:pPr>
            <a:r>
              <a:rPr lang="en-US" sz="800" kern="0" spc="-20">
                <a:solidFill>
                  <a:schemeClr val="bg2">
                    <a:lumMod val="90000"/>
                  </a:schemeClr>
                </a:solidFill>
              </a:rPr>
              <a:t>This content is shared exclusively with the </a:t>
            </a:r>
            <a:r>
              <a:rPr lang="en-US" sz="800" b="1" kern="0" spc="-20">
                <a:solidFill>
                  <a:schemeClr val="bg2">
                    <a:lumMod val="90000"/>
                  </a:schemeClr>
                </a:solidFill>
              </a:rPr>
              <a:t>CTO Office </a:t>
            </a:r>
            <a:r>
              <a:rPr lang="en-US" sz="800" kern="0" spc="-20">
                <a:solidFill>
                  <a:schemeClr val="bg2">
                    <a:lumMod val="90000"/>
                  </a:schemeClr>
                </a:solidFill>
              </a:rPr>
              <a:t>and </a:t>
            </a:r>
            <a:r>
              <a:rPr lang="en-US" sz="800" b="1" kern="0" spc="-20">
                <a:solidFill>
                  <a:schemeClr val="bg2">
                    <a:lumMod val="90000"/>
                  </a:schemeClr>
                </a:solidFill>
              </a:rPr>
              <a:t>Product Management </a:t>
            </a:r>
            <a:r>
              <a:rPr lang="en-US" sz="800" kern="0" spc="-20">
                <a:solidFill>
                  <a:schemeClr val="bg2">
                    <a:lumMod val="90000"/>
                  </a:schemeClr>
                </a:solidFill>
              </a:rPr>
              <a:t>teams and is considered void if transferred to (or presented by) anyone outside of this group. </a:t>
            </a:r>
            <a:br>
              <a:rPr lang="en-US" sz="800" kern="0" spc="-2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800" kern="0" spc="-20">
                <a:solidFill>
                  <a:schemeClr val="bg2">
                    <a:lumMod val="90000"/>
                  </a:schemeClr>
                </a:solidFill>
              </a:rPr>
              <a:t>The contents are for individual use and should not be copied, transferred, uploaded or shared to anyone without written consent. © Fortinet Inc. All Rights Reserved.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53CB27B-7800-9B4A-B743-54AC7CB29A47}"/>
              </a:ext>
            </a:extLst>
          </p:cNvPr>
          <p:cNvCxnSpPr>
            <a:cxnSpLocks/>
          </p:cNvCxnSpPr>
          <p:nvPr userDrawn="1"/>
        </p:nvCxnSpPr>
        <p:spPr>
          <a:xfrm>
            <a:off x="909736" y="6388100"/>
            <a:ext cx="0" cy="228600"/>
          </a:xfrm>
          <a:prstGeom prst="line">
            <a:avLst/>
          </a:prstGeom>
          <a:ln w="6350">
            <a:solidFill>
              <a:schemeClr val="bg2">
                <a:lumMod val="9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CFE164-F891-A840-9C7A-B93A14244E3D}"/>
              </a:ext>
            </a:extLst>
          </p:cNvPr>
          <p:cNvGrpSpPr/>
          <p:nvPr userDrawn="1"/>
        </p:nvGrpSpPr>
        <p:grpSpPr>
          <a:xfrm>
            <a:off x="9926410" y="6410149"/>
            <a:ext cx="1536192" cy="381374"/>
            <a:chOff x="2794930" y="5836024"/>
            <a:chExt cx="2047773" cy="4165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3F0CB5B-E7FC-884C-853F-1AE495A1DD2D}"/>
                </a:ext>
              </a:extLst>
            </p:cNvPr>
            <p:cNvSpPr/>
            <p:nvPr/>
          </p:nvSpPr>
          <p:spPr>
            <a:xfrm>
              <a:off x="2794930" y="5836024"/>
              <a:ext cx="2047773" cy="20976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/>
                <a:t>CONFIDENTIAL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4C60BEA-023B-EE4D-9D34-31D9A0092E30}"/>
                </a:ext>
              </a:extLst>
            </p:cNvPr>
            <p:cNvSpPr txBox="1"/>
            <p:nvPr/>
          </p:nvSpPr>
          <p:spPr>
            <a:xfrm>
              <a:off x="2794930" y="6050901"/>
              <a:ext cx="2047773" cy="20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Access Limited to Authorized Personnel</a:t>
              </a: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1758C880-482F-2442-AB8C-5903713AC8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66697" y="1993901"/>
            <a:ext cx="5235992" cy="197871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400" b="1" kern="0" spc="-7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err="1"/>
              <a:t>Unasdunasd</a:t>
            </a:r>
            <a:br>
              <a:rPr lang="en-US"/>
            </a:br>
            <a:r>
              <a:rPr lang="en-US" err="1"/>
              <a:t>asdasdasdasd</a:t>
            </a:r>
            <a:endParaRPr lang="en-US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E085D49D-F814-9D4C-B7E2-B0B8315FA4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73877" y="4371643"/>
            <a:ext cx="4236226" cy="83012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 kern="0" spc="-30" baseline="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 err="1"/>
              <a:t>dasdasdasdasd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18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6" grpId="0" animBg="1"/>
      <p:bldP spid="14" grpId="0" animBg="1"/>
      <p:bldP spid="15" grpId="0" animBg="1"/>
      <p:bldP spid="23" grpId="0" animBg="1"/>
      <p:bldP spid="23" grpId="1" animBg="1"/>
      <p:bldP spid="24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C46FA41-AED6-3641-B2D4-92308BDF7E91}"/>
              </a:ext>
            </a:extLst>
          </p:cNvPr>
          <p:cNvSpPr/>
          <p:nvPr userDrawn="1"/>
        </p:nvSpPr>
        <p:spPr>
          <a:xfrm rot="10800000">
            <a:off x="5202147" y="5282412"/>
            <a:ext cx="1165278" cy="910125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97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85C048-772A-0D4F-B877-19BFE1B3E1EC}"/>
              </a:ext>
            </a:extLst>
          </p:cNvPr>
          <p:cNvSpPr/>
          <p:nvPr userDrawn="1"/>
        </p:nvSpPr>
        <p:spPr>
          <a:xfrm>
            <a:off x="2819744" y="969403"/>
            <a:ext cx="680491" cy="102336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FC06A0-4DA5-004D-ADF1-1D7F57A99FD8}"/>
              </a:ext>
            </a:extLst>
          </p:cNvPr>
          <p:cNvSpPr/>
          <p:nvPr userDrawn="1"/>
        </p:nvSpPr>
        <p:spPr>
          <a:xfrm>
            <a:off x="0" y="1993900"/>
            <a:ext cx="8105848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AAC51E-6619-2346-BECD-CB2E9494009B}"/>
              </a:ext>
            </a:extLst>
          </p:cNvPr>
          <p:cNvGrpSpPr/>
          <p:nvPr userDrawn="1"/>
        </p:nvGrpSpPr>
        <p:grpSpPr>
          <a:xfrm>
            <a:off x="5349334" y="366852"/>
            <a:ext cx="1010715" cy="2252597"/>
            <a:chOff x="6198523" y="366850"/>
            <a:chExt cx="1010715" cy="225259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9DE9E5-7034-624D-B781-2EF7E3C76FBC}"/>
                </a:ext>
              </a:extLst>
            </p:cNvPr>
            <p:cNvSpPr/>
            <p:nvPr userDrawn="1"/>
          </p:nvSpPr>
          <p:spPr>
            <a:xfrm>
              <a:off x="6198523" y="600092"/>
              <a:ext cx="1010715" cy="2019355"/>
            </a:xfrm>
            <a:prstGeom prst="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alpha val="2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endParaRPr lang="en-US" sz="1400" err="1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5E0B778-5A64-DF49-91F8-669FD0C1CE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198523" y="366850"/>
              <a:ext cx="1010715" cy="233243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6784478-F424-2142-805B-4CF14228C9E4}"/>
              </a:ext>
            </a:extLst>
          </p:cNvPr>
          <p:cNvSpPr/>
          <p:nvPr userDrawn="1"/>
        </p:nvSpPr>
        <p:spPr>
          <a:xfrm>
            <a:off x="9821541" y="1245055"/>
            <a:ext cx="518957" cy="149769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D1A2E3-4822-774A-8613-E7760396E3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49334" y="366850"/>
            <a:ext cx="5788957" cy="64922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45A791-99D4-9642-83DC-91585D8824E3}"/>
              </a:ext>
            </a:extLst>
          </p:cNvPr>
          <p:cNvSpPr/>
          <p:nvPr userDrawn="1"/>
        </p:nvSpPr>
        <p:spPr>
          <a:xfrm>
            <a:off x="-1" y="6180138"/>
            <a:ext cx="12192001" cy="677862"/>
          </a:xfrm>
          <a:prstGeom prst="rect">
            <a:avLst/>
          </a:prstGeom>
          <a:solidFill>
            <a:schemeClr val="tx2">
              <a:lumMod val="20000"/>
              <a:lumOff val="80000"/>
              <a:alpha val="8953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220C3-942D-E947-B96C-A4D3CED9547C}"/>
              </a:ext>
            </a:extLst>
          </p:cNvPr>
          <p:cNvSpPr/>
          <p:nvPr userDrawn="1"/>
        </p:nvSpPr>
        <p:spPr>
          <a:xfrm>
            <a:off x="9649331" y="661597"/>
            <a:ext cx="172209" cy="29706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194DB6-C16F-E54E-89D7-D04154BF2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68122"/>
          <a:stretch/>
        </p:blipFill>
        <p:spPr>
          <a:xfrm>
            <a:off x="671072" y="1298688"/>
            <a:ext cx="2529590" cy="683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42CF38-DE3E-8D40-9D28-5D3F213881B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363" y="6400802"/>
            <a:ext cx="278208" cy="1994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4FAB52-7E30-D941-86B2-BA9744945A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11216641" y="0"/>
            <a:ext cx="975360" cy="2250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D1C167F-B81D-FC46-8BB4-A7673065CB32}"/>
              </a:ext>
            </a:extLst>
          </p:cNvPr>
          <p:cNvSpPr txBox="1"/>
          <p:nvPr userDrawn="1"/>
        </p:nvSpPr>
        <p:spPr>
          <a:xfrm>
            <a:off x="916087" y="6333240"/>
            <a:ext cx="8572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43">
              <a:lnSpc>
                <a:spcPct val="100000"/>
              </a:lnSpc>
              <a:spcBef>
                <a:spcPts val="300"/>
              </a:spcBef>
            </a:pPr>
            <a:r>
              <a:rPr lang="en-US" sz="800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  <a:t>This content is shared exclusively with the </a:t>
            </a:r>
            <a:r>
              <a:rPr lang="en-US" sz="800" b="1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  <a:t>CTO Office </a:t>
            </a:r>
            <a:r>
              <a:rPr lang="en-US" sz="800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  <a:t>and </a:t>
            </a:r>
            <a:r>
              <a:rPr lang="en-US" sz="800" b="1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  <a:t>Product Management </a:t>
            </a:r>
            <a:r>
              <a:rPr lang="en-US" sz="800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  <a:t>teams and is considered void if transferred to (or presented by) anyone outside of this group. </a:t>
            </a:r>
            <a:br>
              <a:rPr lang="en-US" sz="800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800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  <a:t>The contents are for individual use and should not be copied, transferred, uploaded or shared to anyone without written consent. © Fortinet Inc. All Rights Reserved.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98B5A6F-F374-D14D-88C9-0FBA5F642AA5}"/>
              </a:ext>
            </a:extLst>
          </p:cNvPr>
          <p:cNvCxnSpPr>
            <a:cxnSpLocks/>
          </p:cNvCxnSpPr>
          <p:nvPr userDrawn="1"/>
        </p:nvCxnSpPr>
        <p:spPr>
          <a:xfrm>
            <a:off x="909736" y="6388100"/>
            <a:ext cx="0" cy="228600"/>
          </a:xfrm>
          <a:prstGeom prst="line">
            <a:avLst/>
          </a:prstGeom>
          <a:ln w="6350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6A079C3-6C94-7C4A-B4D2-AEDB39D0B32A}"/>
              </a:ext>
            </a:extLst>
          </p:cNvPr>
          <p:cNvGrpSpPr/>
          <p:nvPr userDrawn="1"/>
        </p:nvGrpSpPr>
        <p:grpSpPr>
          <a:xfrm>
            <a:off x="9926410" y="6410149"/>
            <a:ext cx="1536192" cy="381374"/>
            <a:chOff x="2794930" y="5836024"/>
            <a:chExt cx="2047773" cy="41659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1183D7-CB2C-B249-8693-60BAEA3FF656}"/>
                </a:ext>
              </a:extLst>
            </p:cNvPr>
            <p:cNvSpPr/>
            <p:nvPr/>
          </p:nvSpPr>
          <p:spPr>
            <a:xfrm>
              <a:off x="2794930" y="5836024"/>
              <a:ext cx="2047773" cy="20976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/>
                <a:t>CONFIDENTIAL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5D91C16-0C16-CD4E-AFDD-F7B959D82353}"/>
                </a:ext>
              </a:extLst>
            </p:cNvPr>
            <p:cNvSpPr txBox="1"/>
            <p:nvPr/>
          </p:nvSpPr>
          <p:spPr>
            <a:xfrm>
              <a:off x="2794930" y="6050901"/>
              <a:ext cx="2047773" cy="20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/>
                <a:t>Access Limited to Authorized Personnel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A6CF995-49D7-894A-B464-490D0A5E3A53}"/>
              </a:ext>
            </a:extLst>
          </p:cNvPr>
          <p:cNvSpPr/>
          <p:nvPr userDrawn="1"/>
        </p:nvSpPr>
        <p:spPr>
          <a:xfrm rot="10800000">
            <a:off x="11857039" y="490461"/>
            <a:ext cx="333788" cy="3249519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97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0C50D6-8AE6-B642-9B64-0BC5119F1848}"/>
              </a:ext>
            </a:extLst>
          </p:cNvPr>
          <p:cNvSpPr/>
          <p:nvPr userDrawn="1"/>
        </p:nvSpPr>
        <p:spPr>
          <a:xfrm>
            <a:off x="9822363" y="3619792"/>
            <a:ext cx="849916" cy="2072865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75A2B070-6D91-BD49-AD9D-F1090AEAD7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56074" y="2136848"/>
            <a:ext cx="8337506" cy="153488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400" b="1" kern="0" spc="-7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Section Header 1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F51870A2-5D14-8846-B1DA-8D59DE6FF9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83575" y="3755400"/>
            <a:ext cx="7596188" cy="83012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 kern="0" spc="-30" baseline="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Presentation Subtitle Lorem Ipsum</a:t>
            </a:r>
          </a:p>
        </p:txBody>
      </p:sp>
    </p:spTree>
    <p:extLst>
      <p:ext uri="{BB962C8B-B14F-4D97-AF65-F5344CB8AC3E}">
        <p14:creationId xmlns:p14="http://schemas.microsoft.com/office/powerpoint/2010/main" val="33834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15" grpId="0" animBg="1"/>
      <p:bldP spid="16" grpId="0" animBg="1"/>
      <p:bldP spid="14" grpId="0" animBg="1"/>
      <p:bldP spid="23" grpId="0" animBg="1"/>
      <p:bldP spid="23" grpId="1" animBg="1"/>
      <p:bldP spid="24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90C50D6-8AE6-B642-9B64-0BC5119F1848}"/>
              </a:ext>
            </a:extLst>
          </p:cNvPr>
          <p:cNvSpPr/>
          <p:nvPr userDrawn="1"/>
        </p:nvSpPr>
        <p:spPr>
          <a:xfrm>
            <a:off x="9822363" y="3619792"/>
            <a:ext cx="849916" cy="2072865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46FA41-AED6-3641-B2D4-92308BDF7E91}"/>
              </a:ext>
            </a:extLst>
          </p:cNvPr>
          <p:cNvSpPr/>
          <p:nvPr userDrawn="1"/>
        </p:nvSpPr>
        <p:spPr>
          <a:xfrm rot="10800000">
            <a:off x="5202147" y="5282412"/>
            <a:ext cx="1165278" cy="910125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97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85C048-772A-0D4F-B877-19BFE1B3E1EC}"/>
              </a:ext>
            </a:extLst>
          </p:cNvPr>
          <p:cNvSpPr/>
          <p:nvPr userDrawn="1"/>
        </p:nvSpPr>
        <p:spPr>
          <a:xfrm>
            <a:off x="342901" y="969403"/>
            <a:ext cx="680491" cy="102336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FC06A0-4DA5-004D-ADF1-1D7F57A99FD8}"/>
              </a:ext>
            </a:extLst>
          </p:cNvPr>
          <p:cNvSpPr/>
          <p:nvPr userDrawn="1"/>
        </p:nvSpPr>
        <p:spPr>
          <a:xfrm>
            <a:off x="1" y="1993900"/>
            <a:ext cx="7122695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AAC51E-6619-2346-BECD-CB2E9494009B}"/>
              </a:ext>
            </a:extLst>
          </p:cNvPr>
          <p:cNvGrpSpPr/>
          <p:nvPr userDrawn="1"/>
        </p:nvGrpSpPr>
        <p:grpSpPr>
          <a:xfrm>
            <a:off x="5716199" y="366852"/>
            <a:ext cx="1010715" cy="2252597"/>
            <a:chOff x="6198523" y="366850"/>
            <a:chExt cx="1010715" cy="225259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9DE9E5-7034-624D-B781-2EF7E3C76FBC}"/>
                </a:ext>
              </a:extLst>
            </p:cNvPr>
            <p:cNvSpPr/>
            <p:nvPr userDrawn="1"/>
          </p:nvSpPr>
          <p:spPr>
            <a:xfrm>
              <a:off x="6198523" y="600092"/>
              <a:ext cx="1010715" cy="2019355"/>
            </a:xfrm>
            <a:prstGeom prst="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alpha val="2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endParaRPr lang="en-US" sz="1400" err="1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5E0B778-5A64-DF49-91F8-669FD0C1CE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198523" y="366850"/>
              <a:ext cx="1010715" cy="233243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6784478-F424-2142-805B-4CF14228C9E4}"/>
              </a:ext>
            </a:extLst>
          </p:cNvPr>
          <p:cNvSpPr/>
          <p:nvPr userDrawn="1"/>
        </p:nvSpPr>
        <p:spPr>
          <a:xfrm>
            <a:off x="9821541" y="1245055"/>
            <a:ext cx="518957" cy="149769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D1A2E3-4822-774A-8613-E7760396E3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728250" y="251862"/>
            <a:ext cx="10868954" cy="727831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9B220C3-942D-E947-B96C-A4D3CED9547C}"/>
              </a:ext>
            </a:extLst>
          </p:cNvPr>
          <p:cNvSpPr/>
          <p:nvPr userDrawn="1"/>
        </p:nvSpPr>
        <p:spPr>
          <a:xfrm>
            <a:off x="9649331" y="661597"/>
            <a:ext cx="172209" cy="29706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194DB6-C16F-E54E-89D7-D04154BF2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68122"/>
          <a:stretch/>
        </p:blipFill>
        <p:spPr>
          <a:xfrm>
            <a:off x="671072" y="1298688"/>
            <a:ext cx="2529590" cy="683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4FAB52-7E30-D941-86B2-BA9744945A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11216641" y="0"/>
            <a:ext cx="975360" cy="22508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A6CF995-49D7-894A-B464-490D0A5E3A53}"/>
              </a:ext>
            </a:extLst>
          </p:cNvPr>
          <p:cNvSpPr/>
          <p:nvPr userDrawn="1"/>
        </p:nvSpPr>
        <p:spPr>
          <a:xfrm rot="10800000">
            <a:off x="11857039" y="490461"/>
            <a:ext cx="333788" cy="3249519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97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4AF6BF1-19F5-BB44-B0E2-EEC0F43C2B4B}"/>
              </a:ext>
            </a:extLst>
          </p:cNvPr>
          <p:cNvSpPr/>
          <p:nvPr userDrawn="1"/>
        </p:nvSpPr>
        <p:spPr>
          <a:xfrm>
            <a:off x="8863431" y="4656222"/>
            <a:ext cx="359777" cy="2201778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97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EFDB961-9276-A74F-99C8-3FAB870D19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56074" y="2136848"/>
            <a:ext cx="8337506" cy="153488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400" b="1" kern="0" spc="-7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Section Header 1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63553C83-AE4E-FA42-A0C0-8E135E2179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83575" y="3755400"/>
            <a:ext cx="7596188" cy="83012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 kern="0" spc="-30" baseline="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Presentation Subtitle Lorem Ipsum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2715B17-28A2-6046-A571-4FDFB4627D18}"/>
              </a:ext>
            </a:extLst>
          </p:cNvPr>
          <p:cNvSpPr/>
          <p:nvPr userDrawn="1"/>
        </p:nvSpPr>
        <p:spPr>
          <a:xfrm>
            <a:off x="-1" y="6180138"/>
            <a:ext cx="12192001" cy="677862"/>
          </a:xfrm>
          <a:prstGeom prst="rect">
            <a:avLst/>
          </a:prstGeom>
          <a:solidFill>
            <a:schemeClr val="tx2">
              <a:lumMod val="20000"/>
              <a:lumOff val="80000"/>
              <a:alpha val="8953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D9C950B-12DF-A141-B1C1-D54B4798455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363" y="6400802"/>
            <a:ext cx="278208" cy="19942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DE3C1CB-8CDF-4C4B-A5F4-201A611EF21B}"/>
              </a:ext>
            </a:extLst>
          </p:cNvPr>
          <p:cNvSpPr txBox="1"/>
          <p:nvPr userDrawn="1"/>
        </p:nvSpPr>
        <p:spPr>
          <a:xfrm>
            <a:off x="916087" y="6333240"/>
            <a:ext cx="8572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43">
              <a:lnSpc>
                <a:spcPct val="100000"/>
              </a:lnSpc>
              <a:spcBef>
                <a:spcPts val="300"/>
              </a:spcBef>
            </a:pPr>
            <a:r>
              <a:rPr lang="en-US" sz="800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  <a:t>This content is shared exclusively with the </a:t>
            </a:r>
            <a:r>
              <a:rPr lang="en-US" sz="800" b="1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  <a:t>CTO Office </a:t>
            </a:r>
            <a:r>
              <a:rPr lang="en-US" sz="800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  <a:t>and </a:t>
            </a:r>
            <a:r>
              <a:rPr lang="en-US" sz="800" b="1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  <a:t>Product Management </a:t>
            </a:r>
            <a:r>
              <a:rPr lang="en-US" sz="800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  <a:t>teams and is considered void if transferred to (or presented by) anyone outside of this group. </a:t>
            </a:r>
            <a:br>
              <a:rPr lang="en-US" sz="800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800" kern="0" spc="-20">
                <a:solidFill>
                  <a:schemeClr val="tx1">
                    <a:lumMod val="50000"/>
                    <a:lumOff val="50000"/>
                  </a:schemeClr>
                </a:solidFill>
              </a:rPr>
              <a:t>The contents are for individual use and should not be copied, transferred, uploaded or shared to anyone without written consent. © Fortinet Inc. All Rights Reserved.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8D737F7-450A-9442-AC4D-F24DBAF5F3C8}"/>
              </a:ext>
            </a:extLst>
          </p:cNvPr>
          <p:cNvCxnSpPr>
            <a:cxnSpLocks/>
          </p:cNvCxnSpPr>
          <p:nvPr userDrawn="1"/>
        </p:nvCxnSpPr>
        <p:spPr>
          <a:xfrm>
            <a:off x="909736" y="6388100"/>
            <a:ext cx="0" cy="228600"/>
          </a:xfrm>
          <a:prstGeom prst="line">
            <a:avLst/>
          </a:prstGeom>
          <a:ln w="6350">
            <a:solidFill>
              <a:schemeClr val="bg1">
                <a:lumMod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BC173BB-4FAF-FF47-8F75-E03EA29A3C5B}"/>
              </a:ext>
            </a:extLst>
          </p:cNvPr>
          <p:cNvGrpSpPr/>
          <p:nvPr userDrawn="1"/>
        </p:nvGrpSpPr>
        <p:grpSpPr>
          <a:xfrm>
            <a:off x="9926410" y="6410149"/>
            <a:ext cx="1536192" cy="381374"/>
            <a:chOff x="2794930" y="5836024"/>
            <a:chExt cx="2047773" cy="41659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84D40C2-B29C-D245-9E0B-3D81A2892FF3}"/>
                </a:ext>
              </a:extLst>
            </p:cNvPr>
            <p:cNvSpPr/>
            <p:nvPr/>
          </p:nvSpPr>
          <p:spPr>
            <a:xfrm>
              <a:off x="2794930" y="5836024"/>
              <a:ext cx="2047773" cy="20976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/>
                <a:t>CONFIDENTIAL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22133B4-B0EE-264B-A2FF-E176338571DF}"/>
                </a:ext>
              </a:extLst>
            </p:cNvPr>
            <p:cNvSpPr txBox="1"/>
            <p:nvPr/>
          </p:nvSpPr>
          <p:spPr>
            <a:xfrm>
              <a:off x="2794930" y="6050901"/>
              <a:ext cx="2047773" cy="20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/>
                <a:t>Access Limited to Authorized Personnel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8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5" grpId="1" animBg="1"/>
      <p:bldP spid="15" grpId="0" animBg="1"/>
      <p:bldP spid="16" grpId="0" animBg="1"/>
      <p:bldP spid="14" grpId="0" animBg="1"/>
      <p:bldP spid="23" grpId="0" animBg="1"/>
      <p:bldP spid="23" grpId="1" animBg="1"/>
      <p:bldP spid="26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43F3695-DC8B-B641-8C0A-2C08C2CDFE67}"/>
              </a:ext>
            </a:extLst>
          </p:cNvPr>
          <p:cNvSpPr/>
          <p:nvPr userDrawn="1"/>
        </p:nvSpPr>
        <p:spPr>
          <a:xfrm>
            <a:off x="5348608" y="4629329"/>
            <a:ext cx="849916" cy="1241121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4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FC06A0-4DA5-004D-ADF1-1D7F57A99FD8}"/>
              </a:ext>
            </a:extLst>
          </p:cNvPr>
          <p:cNvSpPr/>
          <p:nvPr userDrawn="1"/>
        </p:nvSpPr>
        <p:spPr>
          <a:xfrm>
            <a:off x="0" y="1993900"/>
            <a:ext cx="8591489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AAC51E-6619-2346-BECD-CB2E9494009B}"/>
              </a:ext>
            </a:extLst>
          </p:cNvPr>
          <p:cNvGrpSpPr/>
          <p:nvPr userDrawn="1"/>
        </p:nvGrpSpPr>
        <p:grpSpPr>
          <a:xfrm>
            <a:off x="6198524" y="366852"/>
            <a:ext cx="1010715" cy="2592249"/>
            <a:chOff x="6198523" y="366850"/>
            <a:chExt cx="1010715" cy="259224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9DE9E5-7034-624D-B781-2EF7E3C76FBC}"/>
                </a:ext>
              </a:extLst>
            </p:cNvPr>
            <p:cNvSpPr/>
            <p:nvPr userDrawn="1"/>
          </p:nvSpPr>
          <p:spPr>
            <a:xfrm>
              <a:off x="6198523" y="600092"/>
              <a:ext cx="1010715" cy="2359007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alpha val="2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endParaRPr lang="en-US" sz="1400" err="1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5E0B778-5A64-DF49-91F8-669FD0C1CE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198523" y="366850"/>
              <a:ext cx="1010715" cy="233243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6784478-F424-2142-805B-4CF14228C9E4}"/>
              </a:ext>
            </a:extLst>
          </p:cNvPr>
          <p:cNvSpPr/>
          <p:nvPr userDrawn="1"/>
        </p:nvSpPr>
        <p:spPr>
          <a:xfrm>
            <a:off x="9821541" y="1245055"/>
            <a:ext cx="518957" cy="149769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45A791-99D4-9642-83DC-91585D8824E3}"/>
              </a:ext>
            </a:extLst>
          </p:cNvPr>
          <p:cNvSpPr/>
          <p:nvPr userDrawn="1"/>
        </p:nvSpPr>
        <p:spPr>
          <a:xfrm>
            <a:off x="-1" y="6180138"/>
            <a:ext cx="12192001" cy="677862"/>
          </a:xfrm>
          <a:prstGeom prst="rect">
            <a:avLst/>
          </a:prstGeom>
          <a:solidFill>
            <a:schemeClr val="tx2">
              <a:lumMod val="20000"/>
              <a:lumOff val="80000"/>
              <a:alpha val="8953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220C3-942D-E947-B96C-A4D3CED9547C}"/>
              </a:ext>
            </a:extLst>
          </p:cNvPr>
          <p:cNvSpPr/>
          <p:nvPr userDrawn="1"/>
        </p:nvSpPr>
        <p:spPr>
          <a:xfrm>
            <a:off x="9649331" y="661597"/>
            <a:ext cx="172209" cy="29706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194DB6-C16F-E54E-89D7-D04154BF2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68122"/>
          <a:stretch/>
        </p:blipFill>
        <p:spPr>
          <a:xfrm>
            <a:off x="671072" y="1298688"/>
            <a:ext cx="2529590" cy="6833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6ECD839-14B9-774D-AD18-47C88EAAFF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0990" y="2303145"/>
            <a:ext cx="8337506" cy="153488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400" b="1" kern="0" spc="-7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Section Header 1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B1DF1A2-258D-D248-AA99-09A8331871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8491" y="3921697"/>
            <a:ext cx="7596188" cy="83012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 kern="0" spc="-30" baseline="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Presentation Subtitle Lorem Ipsum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42CF38-DE3E-8D40-9D28-5D3F213881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5363" y="6400802"/>
            <a:ext cx="278208" cy="1994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4FAB52-7E30-D941-86B2-BA9744945A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11216641" y="0"/>
            <a:ext cx="975360" cy="2250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285C048-772A-0D4F-B877-19BFE1B3E1EC}"/>
              </a:ext>
            </a:extLst>
          </p:cNvPr>
          <p:cNvSpPr/>
          <p:nvPr userDrawn="1"/>
        </p:nvSpPr>
        <p:spPr>
          <a:xfrm>
            <a:off x="11181286" y="2393101"/>
            <a:ext cx="1010715" cy="3057195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6CF995-49D7-894A-B464-490D0A5E3A53}"/>
              </a:ext>
            </a:extLst>
          </p:cNvPr>
          <p:cNvSpPr/>
          <p:nvPr userDrawn="1"/>
        </p:nvSpPr>
        <p:spPr>
          <a:xfrm rot="10800000">
            <a:off x="11857039" y="490461"/>
            <a:ext cx="333788" cy="3249519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97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0C50D6-8AE6-B642-9B64-0BC5119F1848}"/>
              </a:ext>
            </a:extLst>
          </p:cNvPr>
          <p:cNvSpPr/>
          <p:nvPr userDrawn="1"/>
        </p:nvSpPr>
        <p:spPr>
          <a:xfrm>
            <a:off x="9822363" y="3619792"/>
            <a:ext cx="849916" cy="207286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6" name="Rectangle 26">
            <a:extLst>
              <a:ext uri="{FF2B5EF4-FFF2-40B4-BE49-F238E27FC236}">
                <a16:creationId xmlns:a16="http://schemas.microsoft.com/office/drawing/2014/main" id="{DC4548EC-9EE7-0845-B282-F26DD1002600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11570076" y="6388864"/>
            <a:ext cx="372187" cy="276985"/>
          </a:xfrm>
          <a:prstGeom prst="rect">
            <a:avLst/>
          </a:prstGeom>
        </p:spPr>
        <p:txBody>
          <a:bodyPr/>
          <a:lstStyle/>
          <a:p>
            <a:pPr lvl="0" algn="r"/>
            <a:fld id="{5266C0E3-FCB2-4D10-9980-6DFC0D8FABCB}" type="slidenum">
              <a:rPr lang="en-US" sz="1100">
                <a:solidFill>
                  <a:srgbClr val="FF0000"/>
                </a:solidFill>
              </a:rPr>
              <a:pPr lvl="0" algn="r"/>
              <a:t>‹Nº›</a:t>
            </a:fld>
            <a:endParaRPr lang="en-US" sz="1100">
              <a:solidFill>
                <a:srgbClr val="FF000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EE62440-F5D3-C34B-ABEE-5A5A3F8FE5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945" y="6400802"/>
            <a:ext cx="278208" cy="19942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9EC6211-873A-724F-881E-0D5D4DDCB782}"/>
              </a:ext>
            </a:extLst>
          </p:cNvPr>
          <p:cNvSpPr txBox="1"/>
          <p:nvPr userDrawn="1"/>
        </p:nvSpPr>
        <p:spPr>
          <a:xfrm>
            <a:off x="5101978" y="6406609"/>
            <a:ext cx="1988045" cy="21698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457143">
              <a:lnSpc>
                <a:spcPct val="90000"/>
              </a:lnSpc>
              <a:spcBef>
                <a:spcPts val="300"/>
              </a:spcBef>
            </a:pPr>
            <a:r>
              <a:rPr lang="en-US" sz="900">
                <a:solidFill>
                  <a:srgbClr val="000000"/>
                </a:solidFill>
                <a:ea typeface="Inter" panose="020B0502030000000004" pitchFamily="34" charset="0"/>
                <a:cs typeface="Arial" panose="020B0604020202020204" pitchFamily="34" charset="0"/>
              </a:rPr>
              <a:t>© Fortinet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5955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6" grpId="0" animBg="1"/>
      <p:bldP spid="14" grpId="0" animBg="1"/>
      <p:bldP spid="15" grpId="0" animBg="1"/>
      <p:bldP spid="23" grpId="0" animBg="1"/>
      <p:bldP spid="23" grpId="1" animBg="1"/>
      <p:bldP spid="24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67C004-B424-AE42-A574-D6412A04A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" y="176071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kern="0" spc="-5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37F42F-F704-C644-8B7C-2566C2E3BB87}"/>
              </a:ext>
            </a:extLst>
          </p:cNvPr>
          <p:cNvSpPr/>
          <p:nvPr userDrawn="1"/>
        </p:nvSpPr>
        <p:spPr>
          <a:xfrm>
            <a:off x="2540000" y="1333500"/>
            <a:ext cx="3473450" cy="4846638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C94CF52-2526-E74E-AA4A-9C9EACE1AB6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688490" y="3442447"/>
            <a:ext cx="3324961" cy="2071298"/>
          </a:xfrm>
          <a:prstGeom prst="rect">
            <a:avLst/>
          </a:prstGeom>
        </p:spPr>
        <p:txBody>
          <a:bodyPr>
            <a:noAutofit/>
          </a:bodyPr>
          <a:lstStyle>
            <a:lvl1pPr marL="122388" indent="-122388">
              <a:lnSpc>
                <a:spcPts val="2000"/>
              </a:lnSpc>
              <a:buSzPct val="80000"/>
              <a:buFont typeface="Wingdings" pitchFamily="2" charset="2"/>
              <a:buChar char="§"/>
              <a:defRPr sz="1600" kern="0" spc="-20">
                <a:solidFill>
                  <a:srgbClr val="000000"/>
                </a:solidFill>
              </a:defRPr>
            </a:lvl1pPr>
            <a:lvl2pPr marL="248375" indent="-122388">
              <a:lnSpc>
                <a:spcPts val="1600"/>
              </a:lnSpc>
              <a:buSzPct val="80000"/>
              <a:buFont typeface="Wingdings" pitchFamily="2" charset="2"/>
              <a:buChar char="§"/>
              <a:defRPr sz="1400" kern="0" spc="-20">
                <a:solidFill>
                  <a:srgbClr val="0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First level bulleted text is </a:t>
            </a:r>
            <a:br>
              <a:rPr lang="en-US"/>
            </a:br>
            <a:r>
              <a:rPr lang="en-US"/>
              <a:t>Arial 16 pt.</a:t>
            </a:r>
          </a:p>
          <a:p>
            <a:pPr lvl="1"/>
            <a:r>
              <a:rPr lang="en-US"/>
              <a:t>Second level text (press tab key) </a:t>
            </a:r>
            <a:br>
              <a:rPr lang="en-US"/>
            </a:br>
            <a:r>
              <a:rPr lang="en-US"/>
              <a:t>is 14 pt.</a:t>
            </a:r>
          </a:p>
          <a:p>
            <a:r>
              <a:rPr lang="en-US"/>
              <a:t>Arial is the only font used </a:t>
            </a:r>
            <a:br>
              <a:rPr lang="en-US"/>
            </a:br>
            <a:r>
              <a:rPr lang="en-US"/>
              <a:t>in the template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B454CF9-9CFB-204F-8D09-12571837D1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40001" y="2833931"/>
            <a:ext cx="3473450" cy="553275"/>
          </a:xfrm>
          <a:prstGeom prst="rect">
            <a:avLst/>
          </a:prstGeom>
        </p:spPr>
        <p:txBody>
          <a:bodyPr anchor="t"/>
          <a:lstStyle>
            <a:lvl1pPr marL="0" indent="0" algn="ctr">
              <a:buFontTx/>
              <a:buNone/>
              <a:defRPr sz="2400" b="1" kern="0" spc="-50" baseline="0"/>
            </a:lvl1pPr>
            <a:lvl2pPr marL="457154" indent="0" algn="ctr">
              <a:buFontTx/>
              <a:buNone/>
              <a:defRPr sz="2400" b="1" kern="0" spc="-50" baseline="0"/>
            </a:lvl2pPr>
            <a:lvl3pPr marL="914309" indent="0" algn="ctr">
              <a:buFontTx/>
              <a:buNone/>
              <a:defRPr sz="2400" b="1" kern="0" spc="-50" baseline="0"/>
            </a:lvl3pPr>
            <a:lvl4pPr marL="1371463" indent="0" algn="ctr">
              <a:buFontTx/>
              <a:buNone/>
              <a:defRPr sz="2400" b="1" kern="0" spc="-50" baseline="0"/>
            </a:lvl4pPr>
            <a:lvl5pPr marL="1828617" indent="0" algn="ctr">
              <a:buFontTx/>
              <a:buNone/>
              <a:defRPr sz="2400" b="1" kern="0" spc="-50" baseline="0"/>
            </a:lvl5pPr>
          </a:lstStyle>
          <a:p>
            <a:pPr lvl="0"/>
            <a:r>
              <a:rPr lang="en-GB"/>
              <a:t>Column Header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980C0A-25A1-184A-AA10-7501778039BD}"/>
              </a:ext>
            </a:extLst>
          </p:cNvPr>
          <p:cNvSpPr/>
          <p:nvPr userDrawn="1"/>
        </p:nvSpPr>
        <p:spPr>
          <a:xfrm>
            <a:off x="6183313" y="1333500"/>
            <a:ext cx="3473450" cy="4846638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1B4F0F6-B2C7-1540-9387-A1BE93C27899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331802" y="3442447"/>
            <a:ext cx="3324961" cy="2071298"/>
          </a:xfrm>
          <a:prstGeom prst="rect">
            <a:avLst/>
          </a:prstGeom>
        </p:spPr>
        <p:txBody>
          <a:bodyPr>
            <a:noAutofit/>
          </a:bodyPr>
          <a:lstStyle>
            <a:lvl1pPr marL="122388" indent="-122388">
              <a:lnSpc>
                <a:spcPts val="2000"/>
              </a:lnSpc>
              <a:buSzPct val="80000"/>
              <a:buFont typeface="Wingdings" pitchFamily="2" charset="2"/>
              <a:buChar char="§"/>
              <a:defRPr sz="1600" kern="0" spc="-20">
                <a:solidFill>
                  <a:srgbClr val="000000"/>
                </a:solidFill>
              </a:defRPr>
            </a:lvl1pPr>
            <a:lvl2pPr marL="248375" indent="-122388">
              <a:lnSpc>
                <a:spcPts val="1600"/>
              </a:lnSpc>
              <a:buSzPct val="80000"/>
              <a:buFont typeface="Wingdings" pitchFamily="2" charset="2"/>
              <a:buChar char="§"/>
              <a:defRPr sz="1400" kern="0" spc="-20">
                <a:solidFill>
                  <a:srgbClr val="0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First level bulleted text is </a:t>
            </a:r>
            <a:br>
              <a:rPr lang="en-US"/>
            </a:br>
            <a:r>
              <a:rPr lang="en-US"/>
              <a:t>Arial 16 pt.</a:t>
            </a:r>
          </a:p>
          <a:p>
            <a:pPr lvl="1"/>
            <a:r>
              <a:rPr lang="en-US"/>
              <a:t>Second level text (press tab key) </a:t>
            </a:r>
            <a:br>
              <a:rPr lang="en-US"/>
            </a:br>
            <a:r>
              <a:rPr lang="en-US"/>
              <a:t>is 14 pt.</a:t>
            </a:r>
          </a:p>
          <a:p>
            <a:r>
              <a:rPr lang="en-US"/>
              <a:t>Arial is the only font used </a:t>
            </a:r>
            <a:br>
              <a:rPr lang="en-US"/>
            </a:br>
            <a:r>
              <a:rPr lang="en-US"/>
              <a:t>in the template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6C9434A-6A1B-AE4C-97D0-C3C6951EF3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3314" y="2833931"/>
            <a:ext cx="3473450" cy="553275"/>
          </a:xfrm>
          <a:prstGeom prst="rect">
            <a:avLst/>
          </a:prstGeom>
        </p:spPr>
        <p:txBody>
          <a:bodyPr anchor="t"/>
          <a:lstStyle>
            <a:lvl1pPr marL="0" indent="0" algn="ctr">
              <a:buFontTx/>
              <a:buNone/>
              <a:defRPr sz="2400" b="1" kern="0" spc="-50" baseline="0"/>
            </a:lvl1pPr>
            <a:lvl2pPr marL="457154" indent="0" algn="ctr">
              <a:buFontTx/>
              <a:buNone/>
              <a:defRPr sz="2400" b="1" kern="0" spc="-50" baseline="0"/>
            </a:lvl2pPr>
            <a:lvl3pPr marL="914309" indent="0" algn="ctr">
              <a:buFontTx/>
              <a:buNone/>
              <a:defRPr sz="2400" b="1" kern="0" spc="-50" baseline="0"/>
            </a:lvl3pPr>
            <a:lvl4pPr marL="1371463" indent="0" algn="ctr">
              <a:buFontTx/>
              <a:buNone/>
              <a:defRPr sz="2400" b="1" kern="0" spc="-50" baseline="0"/>
            </a:lvl4pPr>
            <a:lvl5pPr marL="1828617" indent="0" algn="ctr">
              <a:buFontTx/>
              <a:buNone/>
              <a:defRPr sz="2400" b="1" kern="0" spc="-50" baseline="0"/>
            </a:lvl5pPr>
          </a:lstStyle>
          <a:p>
            <a:pPr lvl="0"/>
            <a:r>
              <a:rPr lang="en-GB"/>
              <a:t>Column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08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67C004-B424-AE42-A574-D6412A04A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" y="176071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kern="0" spc="-5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CD1723-A3BC-E04D-BD8A-0A2217338D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4078" y="804707"/>
            <a:ext cx="10841038" cy="41333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kern="0" spc="-3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37F42F-F704-C644-8B7C-2566C2E3BB87}"/>
              </a:ext>
            </a:extLst>
          </p:cNvPr>
          <p:cNvSpPr/>
          <p:nvPr userDrawn="1"/>
        </p:nvSpPr>
        <p:spPr>
          <a:xfrm>
            <a:off x="2540000" y="1333500"/>
            <a:ext cx="3473450" cy="4846638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C94CF52-2526-E74E-AA4A-9C9EACE1AB6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688490" y="3442447"/>
            <a:ext cx="3324961" cy="2071298"/>
          </a:xfrm>
          <a:prstGeom prst="rect">
            <a:avLst/>
          </a:prstGeom>
        </p:spPr>
        <p:txBody>
          <a:bodyPr>
            <a:noAutofit/>
          </a:bodyPr>
          <a:lstStyle>
            <a:lvl1pPr marL="122388" indent="-122388">
              <a:lnSpc>
                <a:spcPts val="2000"/>
              </a:lnSpc>
              <a:buSzPct val="80000"/>
              <a:buFont typeface="Wingdings" pitchFamily="2" charset="2"/>
              <a:buChar char="§"/>
              <a:defRPr sz="1600" kern="0" spc="-20">
                <a:solidFill>
                  <a:srgbClr val="000000"/>
                </a:solidFill>
              </a:defRPr>
            </a:lvl1pPr>
            <a:lvl2pPr marL="248375" indent="-122388">
              <a:lnSpc>
                <a:spcPts val="1600"/>
              </a:lnSpc>
              <a:buSzPct val="80000"/>
              <a:buFont typeface="Wingdings" pitchFamily="2" charset="2"/>
              <a:buChar char="§"/>
              <a:defRPr sz="1400" kern="0" spc="-20">
                <a:solidFill>
                  <a:srgbClr val="0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First level bulleted text is </a:t>
            </a:r>
            <a:br>
              <a:rPr lang="en-US"/>
            </a:br>
            <a:r>
              <a:rPr lang="en-US"/>
              <a:t>Arial 16 pt.</a:t>
            </a:r>
          </a:p>
          <a:p>
            <a:pPr lvl="1"/>
            <a:r>
              <a:rPr lang="en-US"/>
              <a:t>Second level text (press tab key) </a:t>
            </a:r>
            <a:br>
              <a:rPr lang="en-US"/>
            </a:br>
            <a:r>
              <a:rPr lang="en-US"/>
              <a:t>is 14 pt.</a:t>
            </a:r>
          </a:p>
          <a:p>
            <a:r>
              <a:rPr lang="en-US"/>
              <a:t>Arial is the only font used </a:t>
            </a:r>
            <a:br>
              <a:rPr lang="en-US"/>
            </a:br>
            <a:r>
              <a:rPr lang="en-US"/>
              <a:t>in the template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B454CF9-9CFB-204F-8D09-12571837D1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40001" y="2833931"/>
            <a:ext cx="3473450" cy="553275"/>
          </a:xfrm>
          <a:prstGeom prst="rect">
            <a:avLst/>
          </a:prstGeom>
        </p:spPr>
        <p:txBody>
          <a:bodyPr anchor="t"/>
          <a:lstStyle>
            <a:lvl1pPr marL="0" indent="0" algn="ctr">
              <a:buFontTx/>
              <a:buNone/>
              <a:defRPr sz="2400" b="1" kern="0" spc="-50" baseline="0"/>
            </a:lvl1pPr>
            <a:lvl2pPr marL="457154" indent="0" algn="ctr">
              <a:buFontTx/>
              <a:buNone/>
              <a:defRPr sz="2400" b="1" kern="0" spc="-50" baseline="0"/>
            </a:lvl2pPr>
            <a:lvl3pPr marL="914309" indent="0" algn="ctr">
              <a:buFontTx/>
              <a:buNone/>
              <a:defRPr sz="2400" b="1" kern="0" spc="-50" baseline="0"/>
            </a:lvl3pPr>
            <a:lvl4pPr marL="1371463" indent="0" algn="ctr">
              <a:buFontTx/>
              <a:buNone/>
              <a:defRPr sz="2400" b="1" kern="0" spc="-50" baseline="0"/>
            </a:lvl4pPr>
            <a:lvl5pPr marL="1828617" indent="0" algn="ctr">
              <a:buFontTx/>
              <a:buNone/>
              <a:defRPr sz="2400" b="1" kern="0" spc="-50" baseline="0"/>
            </a:lvl5pPr>
          </a:lstStyle>
          <a:p>
            <a:pPr lvl="0"/>
            <a:r>
              <a:rPr lang="en-GB"/>
              <a:t>Column Header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980C0A-25A1-184A-AA10-7501778039BD}"/>
              </a:ext>
            </a:extLst>
          </p:cNvPr>
          <p:cNvSpPr/>
          <p:nvPr userDrawn="1"/>
        </p:nvSpPr>
        <p:spPr>
          <a:xfrm>
            <a:off x="6183313" y="1333500"/>
            <a:ext cx="3473450" cy="4846638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1B4F0F6-B2C7-1540-9387-A1BE93C27899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331802" y="3442447"/>
            <a:ext cx="3324961" cy="2071298"/>
          </a:xfrm>
          <a:prstGeom prst="rect">
            <a:avLst/>
          </a:prstGeom>
        </p:spPr>
        <p:txBody>
          <a:bodyPr>
            <a:noAutofit/>
          </a:bodyPr>
          <a:lstStyle>
            <a:lvl1pPr marL="122388" indent="-122388">
              <a:lnSpc>
                <a:spcPts val="2000"/>
              </a:lnSpc>
              <a:buSzPct val="80000"/>
              <a:buFont typeface="Wingdings" pitchFamily="2" charset="2"/>
              <a:buChar char="§"/>
              <a:defRPr sz="1600" kern="0" spc="-20">
                <a:solidFill>
                  <a:srgbClr val="000000"/>
                </a:solidFill>
              </a:defRPr>
            </a:lvl1pPr>
            <a:lvl2pPr marL="248375" indent="-122388">
              <a:lnSpc>
                <a:spcPts val="1600"/>
              </a:lnSpc>
              <a:buSzPct val="80000"/>
              <a:buFont typeface="Wingdings" pitchFamily="2" charset="2"/>
              <a:buChar char="§"/>
              <a:defRPr sz="1400" kern="0" spc="-20">
                <a:solidFill>
                  <a:srgbClr val="0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First level bulleted text is </a:t>
            </a:r>
            <a:br>
              <a:rPr lang="en-US"/>
            </a:br>
            <a:r>
              <a:rPr lang="en-US"/>
              <a:t>Arial 16 pt.</a:t>
            </a:r>
          </a:p>
          <a:p>
            <a:pPr lvl="1"/>
            <a:r>
              <a:rPr lang="en-US"/>
              <a:t>Second level text (press tab key) </a:t>
            </a:r>
            <a:br>
              <a:rPr lang="en-US"/>
            </a:br>
            <a:r>
              <a:rPr lang="en-US"/>
              <a:t>is 14 pt.</a:t>
            </a:r>
          </a:p>
          <a:p>
            <a:r>
              <a:rPr lang="en-US"/>
              <a:t>Arial is the only font used </a:t>
            </a:r>
            <a:br>
              <a:rPr lang="en-US"/>
            </a:br>
            <a:r>
              <a:rPr lang="en-US"/>
              <a:t>in the template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6C9434A-6A1B-AE4C-97D0-C3C6951EF3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3314" y="2833931"/>
            <a:ext cx="3473450" cy="553275"/>
          </a:xfrm>
          <a:prstGeom prst="rect">
            <a:avLst/>
          </a:prstGeom>
        </p:spPr>
        <p:txBody>
          <a:bodyPr anchor="t"/>
          <a:lstStyle>
            <a:lvl1pPr marL="0" indent="0" algn="ctr">
              <a:buFontTx/>
              <a:buNone/>
              <a:defRPr sz="2400" b="1" kern="0" spc="-50" baseline="0"/>
            </a:lvl1pPr>
            <a:lvl2pPr marL="457154" indent="0" algn="ctr">
              <a:buFontTx/>
              <a:buNone/>
              <a:defRPr sz="2400" b="1" kern="0" spc="-50" baseline="0"/>
            </a:lvl2pPr>
            <a:lvl3pPr marL="914309" indent="0" algn="ctr">
              <a:buFontTx/>
              <a:buNone/>
              <a:defRPr sz="2400" b="1" kern="0" spc="-50" baseline="0"/>
            </a:lvl3pPr>
            <a:lvl4pPr marL="1371463" indent="0" algn="ctr">
              <a:buFontTx/>
              <a:buNone/>
              <a:defRPr sz="2400" b="1" kern="0" spc="-50" baseline="0"/>
            </a:lvl4pPr>
            <a:lvl5pPr marL="1828617" indent="0" algn="ctr">
              <a:buFontTx/>
              <a:buNone/>
              <a:defRPr sz="2400" b="1" kern="0" spc="-50" baseline="0"/>
            </a:lvl5pPr>
          </a:lstStyle>
          <a:p>
            <a:pPr lvl="0"/>
            <a:r>
              <a:rPr lang="en-GB"/>
              <a:t>Column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67C004-B424-AE42-A574-D6412A04A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" y="176071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kern="0" spc="-5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C94CF52-2526-E74E-AA4A-9C9EACE1AB6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72389" y="3442447"/>
            <a:ext cx="3324961" cy="2071298"/>
          </a:xfrm>
          <a:prstGeom prst="rect">
            <a:avLst/>
          </a:prstGeom>
        </p:spPr>
        <p:txBody>
          <a:bodyPr>
            <a:noAutofit/>
          </a:bodyPr>
          <a:lstStyle>
            <a:lvl1pPr marL="122388" indent="-122388">
              <a:lnSpc>
                <a:spcPts val="2000"/>
              </a:lnSpc>
              <a:buSzPct val="80000"/>
              <a:buFont typeface="Wingdings" pitchFamily="2" charset="2"/>
              <a:buChar char="§"/>
              <a:defRPr sz="1600" kern="0" spc="-20">
                <a:solidFill>
                  <a:srgbClr val="000000"/>
                </a:solidFill>
              </a:defRPr>
            </a:lvl1pPr>
            <a:lvl2pPr marL="248375" indent="-122388">
              <a:lnSpc>
                <a:spcPts val="1600"/>
              </a:lnSpc>
              <a:buSzPct val="80000"/>
              <a:buFont typeface="Wingdings" pitchFamily="2" charset="2"/>
              <a:buChar char="§"/>
              <a:defRPr sz="1400" kern="0" spc="-20">
                <a:solidFill>
                  <a:srgbClr val="0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First level bulleted text is </a:t>
            </a:r>
            <a:br>
              <a:rPr lang="en-US"/>
            </a:br>
            <a:r>
              <a:rPr lang="en-US"/>
              <a:t>Arial 16 pt.</a:t>
            </a:r>
          </a:p>
          <a:p>
            <a:pPr lvl="1"/>
            <a:r>
              <a:rPr lang="en-US"/>
              <a:t>Second level text (press tab key) </a:t>
            </a:r>
            <a:br>
              <a:rPr lang="en-US"/>
            </a:br>
            <a:r>
              <a:rPr lang="en-US"/>
              <a:t>is 14 pt.</a:t>
            </a:r>
          </a:p>
          <a:p>
            <a:r>
              <a:rPr lang="en-US"/>
              <a:t>Arial is the only font used </a:t>
            </a:r>
            <a:br>
              <a:rPr lang="en-US"/>
            </a:br>
            <a:r>
              <a:rPr lang="en-US"/>
              <a:t>in the template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B454CF9-9CFB-204F-8D09-12571837D1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1" y="2833931"/>
            <a:ext cx="3473450" cy="553275"/>
          </a:xfrm>
          <a:prstGeom prst="rect">
            <a:avLst/>
          </a:prstGeom>
        </p:spPr>
        <p:txBody>
          <a:bodyPr anchor="t"/>
          <a:lstStyle>
            <a:lvl1pPr marL="0" indent="0" algn="ctr">
              <a:buFontTx/>
              <a:buNone/>
              <a:defRPr sz="2400" b="1" kern="0" spc="-50" baseline="0"/>
            </a:lvl1pPr>
            <a:lvl2pPr marL="457154" indent="0" algn="ctr">
              <a:buFontTx/>
              <a:buNone/>
              <a:defRPr sz="2400" b="1" kern="0" spc="-50" baseline="0"/>
            </a:lvl2pPr>
            <a:lvl3pPr marL="914309" indent="0" algn="ctr">
              <a:buFontTx/>
              <a:buNone/>
              <a:defRPr sz="2400" b="1" kern="0" spc="-50" baseline="0"/>
            </a:lvl3pPr>
            <a:lvl4pPr marL="1371463" indent="0" algn="ctr">
              <a:buFontTx/>
              <a:buNone/>
              <a:defRPr sz="2400" b="1" kern="0" spc="-50" baseline="0"/>
            </a:lvl4pPr>
            <a:lvl5pPr marL="1828617" indent="0" algn="ctr">
              <a:buFontTx/>
              <a:buNone/>
              <a:defRPr sz="2400" b="1" kern="0" spc="-50" baseline="0"/>
            </a:lvl5pPr>
          </a:lstStyle>
          <a:p>
            <a:pPr lvl="0"/>
            <a:r>
              <a:rPr lang="en-GB"/>
              <a:t>Column Header</a:t>
            </a:r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1B4F0F6-B2C7-1540-9387-A1BE93C27899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4515703" y="3442447"/>
            <a:ext cx="3324961" cy="2071298"/>
          </a:xfrm>
          <a:prstGeom prst="rect">
            <a:avLst/>
          </a:prstGeom>
        </p:spPr>
        <p:txBody>
          <a:bodyPr>
            <a:noAutofit/>
          </a:bodyPr>
          <a:lstStyle>
            <a:lvl1pPr marL="122388" indent="-122388">
              <a:lnSpc>
                <a:spcPts val="2000"/>
              </a:lnSpc>
              <a:buSzPct val="80000"/>
              <a:buFont typeface="Wingdings" pitchFamily="2" charset="2"/>
              <a:buChar char="§"/>
              <a:defRPr sz="1600" kern="0" spc="-20">
                <a:solidFill>
                  <a:srgbClr val="000000"/>
                </a:solidFill>
              </a:defRPr>
            </a:lvl1pPr>
            <a:lvl2pPr marL="248375" indent="-122388">
              <a:lnSpc>
                <a:spcPts val="1600"/>
              </a:lnSpc>
              <a:buSzPct val="80000"/>
              <a:buFont typeface="Wingdings" pitchFamily="2" charset="2"/>
              <a:buChar char="§"/>
              <a:defRPr sz="1400" kern="0" spc="-20">
                <a:solidFill>
                  <a:srgbClr val="0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First level bulleted text is </a:t>
            </a:r>
            <a:br>
              <a:rPr lang="en-US"/>
            </a:br>
            <a:r>
              <a:rPr lang="en-US"/>
              <a:t>Arial 16 pt.</a:t>
            </a:r>
          </a:p>
          <a:p>
            <a:pPr lvl="1"/>
            <a:r>
              <a:rPr lang="en-US"/>
              <a:t>Second level text (press tab key) </a:t>
            </a:r>
            <a:br>
              <a:rPr lang="en-US"/>
            </a:br>
            <a:r>
              <a:rPr lang="en-US"/>
              <a:t>is 14 pt.</a:t>
            </a:r>
          </a:p>
          <a:p>
            <a:r>
              <a:rPr lang="en-US"/>
              <a:t>Arial is the only font used </a:t>
            </a:r>
            <a:br>
              <a:rPr lang="en-US"/>
            </a:br>
            <a:r>
              <a:rPr lang="en-US"/>
              <a:t>in the template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6C9434A-6A1B-AE4C-97D0-C3C6951EF3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7214" y="2833931"/>
            <a:ext cx="3473450" cy="553275"/>
          </a:xfrm>
          <a:prstGeom prst="rect">
            <a:avLst/>
          </a:prstGeom>
        </p:spPr>
        <p:txBody>
          <a:bodyPr anchor="t"/>
          <a:lstStyle>
            <a:lvl1pPr marL="0" indent="0" algn="ctr">
              <a:buFontTx/>
              <a:buNone/>
              <a:defRPr sz="2400" b="1" kern="0" spc="-50" baseline="0"/>
            </a:lvl1pPr>
            <a:lvl2pPr marL="457154" indent="0" algn="ctr">
              <a:buFontTx/>
              <a:buNone/>
              <a:defRPr sz="2400" b="1" kern="0" spc="-50" baseline="0"/>
            </a:lvl2pPr>
            <a:lvl3pPr marL="914309" indent="0" algn="ctr">
              <a:buFontTx/>
              <a:buNone/>
              <a:defRPr sz="2400" b="1" kern="0" spc="-50" baseline="0"/>
            </a:lvl3pPr>
            <a:lvl4pPr marL="1371463" indent="0" algn="ctr">
              <a:buFontTx/>
              <a:buNone/>
              <a:defRPr sz="2400" b="1" kern="0" spc="-50" baseline="0"/>
            </a:lvl4pPr>
            <a:lvl5pPr marL="1828617" indent="0" algn="ctr">
              <a:buFontTx/>
              <a:buNone/>
              <a:defRPr sz="2400" b="1" kern="0" spc="-50" baseline="0"/>
            </a:lvl5pPr>
          </a:lstStyle>
          <a:p>
            <a:pPr lvl="0"/>
            <a:r>
              <a:rPr lang="en-GB"/>
              <a:t>Column Header</a:t>
            </a:r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92D61D15-2BDB-E34F-A886-3E1BEDCC62BE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137641" y="3442447"/>
            <a:ext cx="3324961" cy="2071298"/>
          </a:xfrm>
          <a:prstGeom prst="rect">
            <a:avLst/>
          </a:prstGeom>
        </p:spPr>
        <p:txBody>
          <a:bodyPr>
            <a:noAutofit/>
          </a:bodyPr>
          <a:lstStyle>
            <a:lvl1pPr marL="122388" indent="-122388">
              <a:lnSpc>
                <a:spcPts val="2000"/>
              </a:lnSpc>
              <a:buSzPct val="80000"/>
              <a:buFont typeface="Wingdings" pitchFamily="2" charset="2"/>
              <a:buChar char="§"/>
              <a:defRPr sz="1600" kern="0" spc="-20">
                <a:solidFill>
                  <a:srgbClr val="000000"/>
                </a:solidFill>
              </a:defRPr>
            </a:lvl1pPr>
            <a:lvl2pPr marL="248375" indent="-122388">
              <a:lnSpc>
                <a:spcPts val="1600"/>
              </a:lnSpc>
              <a:buSzPct val="80000"/>
              <a:buFont typeface="Wingdings" pitchFamily="2" charset="2"/>
              <a:buChar char="§"/>
              <a:defRPr sz="1400" kern="0" spc="-20">
                <a:solidFill>
                  <a:srgbClr val="0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First level bulleted text is </a:t>
            </a:r>
            <a:br>
              <a:rPr lang="en-US"/>
            </a:br>
            <a:r>
              <a:rPr lang="en-US"/>
              <a:t>Arial 16 pt.</a:t>
            </a:r>
          </a:p>
          <a:p>
            <a:pPr lvl="1"/>
            <a:r>
              <a:rPr lang="en-US"/>
              <a:t>Second level text (press tab key) </a:t>
            </a:r>
            <a:br>
              <a:rPr lang="en-US"/>
            </a:br>
            <a:r>
              <a:rPr lang="en-US"/>
              <a:t>is 14 pt.</a:t>
            </a:r>
          </a:p>
          <a:p>
            <a:r>
              <a:rPr lang="en-US"/>
              <a:t>Arial is the only font used </a:t>
            </a:r>
            <a:br>
              <a:rPr lang="en-US"/>
            </a:br>
            <a:r>
              <a:rPr lang="en-US"/>
              <a:t>in the template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D875A95-4F9D-4041-94AF-892400593E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89153" y="2833931"/>
            <a:ext cx="3473450" cy="553275"/>
          </a:xfrm>
          <a:prstGeom prst="rect">
            <a:avLst/>
          </a:prstGeom>
        </p:spPr>
        <p:txBody>
          <a:bodyPr anchor="t"/>
          <a:lstStyle>
            <a:lvl1pPr marL="0" indent="0" algn="ctr">
              <a:buFontTx/>
              <a:buNone/>
              <a:defRPr sz="2400" b="1" kern="0" spc="-50" baseline="0"/>
            </a:lvl1pPr>
            <a:lvl2pPr marL="457154" indent="0" algn="ctr">
              <a:buFontTx/>
              <a:buNone/>
              <a:defRPr sz="2400" b="1" kern="0" spc="-50" baseline="0"/>
            </a:lvl2pPr>
            <a:lvl3pPr marL="914309" indent="0" algn="ctr">
              <a:buFontTx/>
              <a:buNone/>
              <a:defRPr sz="2400" b="1" kern="0" spc="-50" baseline="0"/>
            </a:lvl3pPr>
            <a:lvl4pPr marL="1371463" indent="0" algn="ctr">
              <a:buFontTx/>
              <a:buNone/>
              <a:defRPr sz="2400" b="1" kern="0" spc="-50" baseline="0"/>
            </a:lvl4pPr>
            <a:lvl5pPr marL="1828617" indent="0" algn="ctr">
              <a:buFontTx/>
              <a:buNone/>
              <a:defRPr sz="2400" b="1" kern="0" spc="-50" baseline="0"/>
            </a:lvl5pPr>
          </a:lstStyle>
          <a:p>
            <a:pPr lvl="0"/>
            <a:r>
              <a:rPr lang="en-GB"/>
              <a:t>Column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4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67C004-B424-AE42-A574-D6412A04A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" y="176071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kern="0" spc="-5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CD1723-A3BC-E04D-BD8A-0A2217338D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4078" y="804707"/>
            <a:ext cx="10841038" cy="41333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kern="0" spc="-3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37F42F-F704-C644-8B7C-2566C2E3BB87}"/>
              </a:ext>
            </a:extLst>
          </p:cNvPr>
          <p:cNvSpPr/>
          <p:nvPr userDrawn="1"/>
        </p:nvSpPr>
        <p:spPr>
          <a:xfrm>
            <a:off x="723900" y="1333500"/>
            <a:ext cx="3473450" cy="4846638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C94CF52-2526-E74E-AA4A-9C9EACE1AB6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72389" y="3442447"/>
            <a:ext cx="3324961" cy="2071298"/>
          </a:xfrm>
          <a:prstGeom prst="rect">
            <a:avLst/>
          </a:prstGeom>
        </p:spPr>
        <p:txBody>
          <a:bodyPr>
            <a:noAutofit/>
          </a:bodyPr>
          <a:lstStyle>
            <a:lvl1pPr marL="122388" indent="-122388">
              <a:lnSpc>
                <a:spcPts val="2000"/>
              </a:lnSpc>
              <a:buSzPct val="80000"/>
              <a:buFont typeface="Wingdings" pitchFamily="2" charset="2"/>
              <a:buChar char="§"/>
              <a:defRPr sz="1600" kern="0" spc="-20">
                <a:solidFill>
                  <a:srgbClr val="000000"/>
                </a:solidFill>
              </a:defRPr>
            </a:lvl1pPr>
            <a:lvl2pPr marL="248375" indent="-122388">
              <a:lnSpc>
                <a:spcPts val="1600"/>
              </a:lnSpc>
              <a:buSzPct val="80000"/>
              <a:buFont typeface="Wingdings" pitchFamily="2" charset="2"/>
              <a:buChar char="§"/>
              <a:defRPr sz="1400" kern="0" spc="-20">
                <a:solidFill>
                  <a:srgbClr val="0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First level bulleted text is </a:t>
            </a:r>
            <a:br>
              <a:rPr lang="en-US"/>
            </a:br>
            <a:r>
              <a:rPr lang="en-US"/>
              <a:t>Arial 16 pt.</a:t>
            </a:r>
          </a:p>
          <a:p>
            <a:pPr lvl="1"/>
            <a:r>
              <a:rPr lang="en-US"/>
              <a:t>Second level text (press tab key) </a:t>
            </a:r>
            <a:br>
              <a:rPr lang="en-US"/>
            </a:br>
            <a:r>
              <a:rPr lang="en-US"/>
              <a:t>is 14 pt.</a:t>
            </a:r>
          </a:p>
          <a:p>
            <a:r>
              <a:rPr lang="en-US"/>
              <a:t>Arial is the only font used </a:t>
            </a:r>
            <a:br>
              <a:rPr lang="en-US"/>
            </a:br>
            <a:r>
              <a:rPr lang="en-US"/>
              <a:t>in the template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B454CF9-9CFB-204F-8D09-12571837D1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1" y="2833931"/>
            <a:ext cx="3473450" cy="553275"/>
          </a:xfrm>
          <a:prstGeom prst="rect">
            <a:avLst/>
          </a:prstGeom>
        </p:spPr>
        <p:txBody>
          <a:bodyPr anchor="t"/>
          <a:lstStyle>
            <a:lvl1pPr marL="0" indent="0" algn="ctr">
              <a:buFontTx/>
              <a:buNone/>
              <a:defRPr sz="2400" b="1" kern="0" spc="-50" baseline="0"/>
            </a:lvl1pPr>
            <a:lvl2pPr marL="457154" indent="0" algn="ctr">
              <a:buFontTx/>
              <a:buNone/>
              <a:defRPr sz="2400" b="1" kern="0" spc="-50" baseline="0"/>
            </a:lvl2pPr>
            <a:lvl3pPr marL="914309" indent="0" algn="ctr">
              <a:buFontTx/>
              <a:buNone/>
              <a:defRPr sz="2400" b="1" kern="0" spc="-50" baseline="0"/>
            </a:lvl3pPr>
            <a:lvl4pPr marL="1371463" indent="0" algn="ctr">
              <a:buFontTx/>
              <a:buNone/>
              <a:defRPr sz="2400" b="1" kern="0" spc="-50" baseline="0"/>
            </a:lvl4pPr>
            <a:lvl5pPr marL="1828617" indent="0" algn="ctr">
              <a:buFontTx/>
              <a:buNone/>
              <a:defRPr sz="2400" b="1" kern="0" spc="-50" baseline="0"/>
            </a:lvl5pPr>
          </a:lstStyle>
          <a:p>
            <a:pPr lvl="0"/>
            <a:r>
              <a:rPr lang="en-GB"/>
              <a:t>Column Header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980C0A-25A1-184A-AA10-7501778039BD}"/>
              </a:ext>
            </a:extLst>
          </p:cNvPr>
          <p:cNvSpPr/>
          <p:nvPr userDrawn="1"/>
        </p:nvSpPr>
        <p:spPr>
          <a:xfrm>
            <a:off x="4367213" y="1333500"/>
            <a:ext cx="3473450" cy="4846638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1B4F0F6-B2C7-1540-9387-A1BE93C27899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4515703" y="3442447"/>
            <a:ext cx="3324961" cy="2071298"/>
          </a:xfrm>
          <a:prstGeom prst="rect">
            <a:avLst/>
          </a:prstGeom>
        </p:spPr>
        <p:txBody>
          <a:bodyPr>
            <a:noAutofit/>
          </a:bodyPr>
          <a:lstStyle>
            <a:lvl1pPr marL="122388" indent="-122388">
              <a:lnSpc>
                <a:spcPts val="2000"/>
              </a:lnSpc>
              <a:buSzPct val="80000"/>
              <a:buFont typeface="Wingdings" pitchFamily="2" charset="2"/>
              <a:buChar char="§"/>
              <a:defRPr sz="1600" kern="0" spc="-20">
                <a:solidFill>
                  <a:srgbClr val="000000"/>
                </a:solidFill>
              </a:defRPr>
            </a:lvl1pPr>
            <a:lvl2pPr marL="248375" indent="-122388">
              <a:lnSpc>
                <a:spcPts val="1600"/>
              </a:lnSpc>
              <a:buSzPct val="80000"/>
              <a:buFont typeface="Wingdings" pitchFamily="2" charset="2"/>
              <a:buChar char="§"/>
              <a:defRPr sz="1400" kern="0" spc="-20">
                <a:solidFill>
                  <a:srgbClr val="0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First level bulleted text is </a:t>
            </a:r>
            <a:br>
              <a:rPr lang="en-US"/>
            </a:br>
            <a:r>
              <a:rPr lang="en-US"/>
              <a:t>Arial 16 pt.</a:t>
            </a:r>
          </a:p>
          <a:p>
            <a:pPr lvl="1"/>
            <a:r>
              <a:rPr lang="en-US"/>
              <a:t>Second level text (press tab key) </a:t>
            </a:r>
            <a:br>
              <a:rPr lang="en-US"/>
            </a:br>
            <a:r>
              <a:rPr lang="en-US"/>
              <a:t>is 14 pt.</a:t>
            </a:r>
          </a:p>
          <a:p>
            <a:r>
              <a:rPr lang="en-US"/>
              <a:t>Arial is the only font used </a:t>
            </a:r>
            <a:br>
              <a:rPr lang="en-US"/>
            </a:br>
            <a:r>
              <a:rPr lang="en-US"/>
              <a:t>in the template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6C9434A-6A1B-AE4C-97D0-C3C6951EF3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7214" y="2833931"/>
            <a:ext cx="3473450" cy="553275"/>
          </a:xfrm>
          <a:prstGeom prst="rect">
            <a:avLst/>
          </a:prstGeom>
        </p:spPr>
        <p:txBody>
          <a:bodyPr anchor="t"/>
          <a:lstStyle>
            <a:lvl1pPr marL="0" indent="0" algn="ctr">
              <a:buFontTx/>
              <a:buNone/>
              <a:defRPr sz="2400" b="1" kern="0" spc="-50" baseline="0"/>
            </a:lvl1pPr>
            <a:lvl2pPr marL="457154" indent="0" algn="ctr">
              <a:buFontTx/>
              <a:buNone/>
              <a:defRPr sz="2400" b="1" kern="0" spc="-50" baseline="0"/>
            </a:lvl2pPr>
            <a:lvl3pPr marL="914309" indent="0" algn="ctr">
              <a:buFontTx/>
              <a:buNone/>
              <a:defRPr sz="2400" b="1" kern="0" spc="-50" baseline="0"/>
            </a:lvl3pPr>
            <a:lvl4pPr marL="1371463" indent="0" algn="ctr">
              <a:buFontTx/>
              <a:buNone/>
              <a:defRPr sz="2400" b="1" kern="0" spc="-50" baseline="0"/>
            </a:lvl4pPr>
            <a:lvl5pPr marL="1828617" indent="0" algn="ctr">
              <a:buFontTx/>
              <a:buNone/>
              <a:defRPr sz="2400" b="1" kern="0" spc="-50" baseline="0"/>
            </a:lvl5pPr>
          </a:lstStyle>
          <a:p>
            <a:pPr lvl="0"/>
            <a:r>
              <a:rPr lang="en-GB"/>
              <a:t>Column Header</a:t>
            </a: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8673B8-8C8A-B247-881C-A77FEC1A08C6}"/>
              </a:ext>
            </a:extLst>
          </p:cNvPr>
          <p:cNvSpPr/>
          <p:nvPr userDrawn="1"/>
        </p:nvSpPr>
        <p:spPr>
          <a:xfrm>
            <a:off x="7989152" y="1333500"/>
            <a:ext cx="3473450" cy="4846638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92D61D15-2BDB-E34F-A886-3E1BEDCC62BE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137641" y="3442447"/>
            <a:ext cx="3324961" cy="2071298"/>
          </a:xfrm>
          <a:prstGeom prst="rect">
            <a:avLst/>
          </a:prstGeom>
        </p:spPr>
        <p:txBody>
          <a:bodyPr>
            <a:noAutofit/>
          </a:bodyPr>
          <a:lstStyle>
            <a:lvl1pPr marL="122388" indent="-122388">
              <a:lnSpc>
                <a:spcPts val="2000"/>
              </a:lnSpc>
              <a:buSzPct val="80000"/>
              <a:buFont typeface="Wingdings" pitchFamily="2" charset="2"/>
              <a:buChar char="§"/>
              <a:defRPr sz="1600" kern="0" spc="-20">
                <a:solidFill>
                  <a:srgbClr val="000000"/>
                </a:solidFill>
              </a:defRPr>
            </a:lvl1pPr>
            <a:lvl2pPr marL="248375" indent="-122388">
              <a:lnSpc>
                <a:spcPts val="1600"/>
              </a:lnSpc>
              <a:buSzPct val="80000"/>
              <a:buFont typeface="Wingdings" pitchFamily="2" charset="2"/>
              <a:buChar char="§"/>
              <a:defRPr sz="1400" kern="0" spc="-20">
                <a:solidFill>
                  <a:srgbClr val="0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First level bulleted text is </a:t>
            </a:r>
            <a:br>
              <a:rPr lang="en-US"/>
            </a:br>
            <a:r>
              <a:rPr lang="en-US"/>
              <a:t>Arial 16 pt.</a:t>
            </a:r>
          </a:p>
          <a:p>
            <a:pPr lvl="1"/>
            <a:r>
              <a:rPr lang="en-US"/>
              <a:t>Second level text (press tab key) </a:t>
            </a:r>
            <a:br>
              <a:rPr lang="en-US"/>
            </a:br>
            <a:r>
              <a:rPr lang="en-US"/>
              <a:t>is 14 pt.</a:t>
            </a:r>
          </a:p>
          <a:p>
            <a:r>
              <a:rPr lang="en-US"/>
              <a:t>Arial is the only font used </a:t>
            </a:r>
            <a:br>
              <a:rPr lang="en-US"/>
            </a:br>
            <a:r>
              <a:rPr lang="en-US"/>
              <a:t>in the template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D875A95-4F9D-4041-94AF-892400593E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89153" y="2833931"/>
            <a:ext cx="3473450" cy="553275"/>
          </a:xfrm>
          <a:prstGeom prst="rect">
            <a:avLst/>
          </a:prstGeom>
        </p:spPr>
        <p:txBody>
          <a:bodyPr anchor="t"/>
          <a:lstStyle>
            <a:lvl1pPr marL="0" indent="0" algn="ctr">
              <a:buFontTx/>
              <a:buNone/>
              <a:defRPr sz="2400" b="1" kern="0" spc="-50" baseline="0"/>
            </a:lvl1pPr>
            <a:lvl2pPr marL="457154" indent="0" algn="ctr">
              <a:buFontTx/>
              <a:buNone/>
              <a:defRPr sz="2400" b="1" kern="0" spc="-50" baseline="0"/>
            </a:lvl2pPr>
            <a:lvl3pPr marL="914309" indent="0" algn="ctr">
              <a:buFontTx/>
              <a:buNone/>
              <a:defRPr sz="2400" b="1" kern="0" spc="-50" baseline="0"/>
            </a:lvl3pPr>
            <a:lvl4pPr marL="1371463" indent="0" algn="ctr">
              <a:buFontTx/>
              <a:buNone/>
              <a:defRPr sz="2400" b="1" kern="0" spc="-50" baseline="0"/>
            </a:lvl4pPr>
            <a:lvl5pPr marL="1828617" indent="0" algn="ctr">
              <a:buFontTx/>
              <a:buNone/>
              <a:defRPr sz="2400" b="1" kern="0" spc="-50" baseline="0"/>
            </a:lvl5pPr>
          </a:lstStyle>
          <a:p>
            <a:pPr lvl="0"/>
            <a:r>
              <a:rPr lang="en-GB"/>
              <a:t>Column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3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67C004-B424-AE42-A574-D6412A04A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" y="176071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kern="0" spc="-5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37F42F-F704-C644-8B7C-2566C2E3BB87}"/>
              </a:ext>
            </a:extLst>
          </p:cNvPr>
          <p:cNvSpPr/>
          <p:nvPr userDrawn="1"/>
        </p:nvSpPr>
        <p:spPr>
          <a:xfrm>
            <a:off x="723900" y="1333500"/>
            <a:ext cx="2542140" cy="4846638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C94CF52-2526-E74E-AA4A-9C9EACE1AB6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36566" y="3442447"/>
            <a:ext cx="2529475" cy="2071298"/>
          </a:xfrm>
          <a:prstGeom prst="rect">
            <a:avLst/>
          </a:prstGeom>
        </p:spPr>
        <p:txBody>
          <a:bodyPr>
            <a:noAutofit/>
          </a:bodyPr>
          <a:lstStyle>
            <a:lvl1pPr marL="122388" indent="-122388">
              <a:lnSpc>
                <a:spcPts val="1800"/>
              </a:lnSpc>
              <a:buSzPct val="80000"/>
              <a:buFont typeface="Wingdings" pitchFamily="2" charset="2"/>
              <a:buChar char="§"/>
              <a:defRPr sz="1400" kern="0" spc="-20">
                <a:solidFill>
                  <a:srgbClr val="000000"/>
                </a:solidFill>
              </a:defRPr>
            </a:lvl1pPr>
            <a:lvl2pPr marL="248375" indent="-122388">
              <a:lnSpc>
                <a:spcPts val="1600"/>
              </a:lnSpc>
              <a:buSzPct val="80000"/>
              <a:buFont typeface="Wingdings" pitchFamily="2" charset="2"/>
              <a:buChar char="§"/>
              <a:defRPr sz="1200" kern="0" spc="-20">
                <a:solidFill>
                  <a:srgbClr val="0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First level bulleted text is </a:t>
            </a:r>
            <a:br>
              <a:rPr lang="en-US"/>
            </a:br>
            <a:r>
              <a:rPr lang="en-US"/>
              <a:t>Arial 14 pt.</a:t>
            </a:r>
          </a:p>
          <a:p>
            <a:pPr lvl="1"/>
            <a:r>
              <a:rPr lang="en-US"/>
              <a:t>Second level text (press tab key) </a:t>
            </a:r>
            <a:br>
              <a:rPr lang="en-US"/>
            </a:br>
            <a:r>
              <a:rPr lang="en-US"/>
              <a:t>is 12 pt.</a:t>
            </a:r>
          </a:p>
          <a:p>
            <a:r>
              <a:rPr lang="en-US"/>
              <a:t>Arial is the only font used </a:t>
            </a:r>
            <a:br>
              <a:rPr lang="en-US"/>
            </a:br>
            <a:r>
              <a:rPr lang="en-US"/>
              <a:t>in the template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B454CF9-9CFB-204F-8D09-12571837D1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6566" y="2833931"/>
            <a:ext cx="2529475" cy="553275"/>
          </a:xfrm>
          <a:prstGeom prst="rect">
            <a:avLst/>
          </a:prstGeom>
        </p:spPr>
        <p:txBody>
          <a:bodyPr anchor="t"/>
          <a:lstStyle>
            <a:lvl1pPr marL="0" indent="0" algn="ctr">
              <a:buFontTx/>
              <a:buNone/>
              <a:defRPr sz="2000" b="1" kern="0" spc="-50" baseline="0"/>
            </a:lvl1pPr>
            <a:lvl2pPr marL="457154" indent="0" algn="ctr">
              <a:buFontTx/>
              <a:buNone/>
              <a:defRPr sz="2400" b="1" kern="0" spc="-50" baseline="0"/>
            </a:lvl2pPr>
            <a:lvl3pPr marL="914309" indent="0" algn="ctr">
              <a:buFontTx/>
              <a:buNone/>
              <a:defRPr sz="2400" b="1" kern="0" spc="-50" baseline="0"/>
            </a:lvl3pPr>
            <a:lvl4pPr marL="1371463" indent="0" algn="ctr">
              <a:buFontTx/>
              <a:buNone/>
              <a:defRPr sz="2400" b="1" kern="0" spc="-50" baseline="0"/>
            </a:lvl4pPr>
            <a:lvl5pPr marL="1828617" indent="0" algn="ctr">
              <a:buFontTx/>
              <a:buNone/>
              <a:defRPr sz="2400" b="1" kern="0" spc="-50" baseline="0"/>
            </a:lvl5pPr>
          </a:lstStyle>
          <a:p>
            <a:pPr lvl="0"/>
            <a:r>
              <a:rPr lang="en-GB"/>
              <a:t>Column Header</a:t>
            </a: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48B09F9-A039-8745-B16D-93F11C693CC7}"/>
              </a:ext>
            </a:extLst>
          </p:cNvPr>
          <p:cNvSpPr/>
          <p:nvPr userDrawn="1"/>
        </p:nvSpPr>
        <p:spPr>
          <a:xfrm>
            <a:off x="3465472" y="1333500"/>
            <a:ext cx="2542140" cy="4846638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391167B3-71BF-A44A-957D-185781CF7B6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478138" y="3442447"/>
            <a:ext cx="2529475" cy="2071298"/>
          </a:xfrm>
          <a:prstGeom prst="rect">
            <a:avLst/>
          </a:prstGeom>
        </p:spPr>
        <p:txBody>
          <a:bodyPr>
            <a:noAutofit/>
          </a:bodyPr>
          <a:lstStyle>
            <a:lvl1pPr marL="122388" indent="-122388">
              <a:lnSpc>
                <a:spcPts val="1800"/>
              </a:lnSpc>
              <a:buSzPct val="80000"/>
              <a:buFont typeface="Wingdings" pitchFamily="2" charset="2"/>
              <a:buChar char="§"/>
              <a:defRPr sz="1400" kern="0" spc="-20">
                <a:solidFill>
                  <a:srgbClr val="000000"/>
                </a:solidFill>
              </a:defRPr>
            </a:lvl1pPr>
            <a:lvl2pPr marL="248375" indent="-122388">
              <a:lnSpc>
                <a:spcPts val="1600"/>
              </a:lnSpc>
              <a:buSzPct val="80000"/>
              <a:buFont typeface="Wingdings" pitchFamily="2" charset="2"/>
              <a:buChar char="§"/>
              <a:defRPr sz="1200" kern="0" spc="-20">
                <a:solidFill>
                  <a:srgbClr val="0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First level bulleted text is </a:t>
            </a:r>
            <a:br>
              <a:rPr lang="en-US"/>
            </a:br>
            <a:r>
              <a:rPr lang="en-US"/>
              <a:t>Arial 14 pt.</a:t>
            </a:r>
          </a:p>
          <a:p>
            <a:pPr lvl="1"/>
            <a:r>
              <a:rPr lang="en-US"/>
              <a:t>Second level text (press tab key) </a:t>
            </a:r>
            <a:br>
              <a:rPr lang="en-US"/>
            </a:br>
            <a:r>
              <a:rPr lang="en-US"/>
              <a:t>is 12 pt.</a:t>
            </a:r>
          </a:p>
          <a:p>
            <a:r>
              <a:rPr lang="en-US"/>
              <a:t>Arial is the only font used </a:t>
            </a:r>
            <a:br>
              <a:rPr lang="en-US"/>
            </a:br>
            <a:r>
              <a:rPr lang="en-US"/>
              <a:t>in the template</a:t>
            </a:r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8F907D76-8565-304D-AD5D-3F48201A7A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78138" y="2833931"/>
            <a:ext cx="2529475" cy="553275"/>
          </a:xfrm>
          <a:prstGeom prst="rect">
            <a:avLst/>
          </a:prstGeom>
        </p:spPr>
        <p:txBody>
          <a:bodyPr anchor="t"/>
          <a:lstStyle>
            <a:lvl1pPr marL="0" indent="0" algn="ctr">
              <a:buFontTx/>
              <a:buNone/>
              <a:defRPr sz="2000" b="1" kern="0" spc="-50" baseline="0"/>
            </a:lvl1pPr>
            <a:lvl2pPr marL="457154" indent="0" algn="ctr">
              <a:buFontTx/>
              <a:buNone/>
              <a:defRPr sz="2400" b="1" kern="0" spc="-50" baseline="0"/>
            </a:lvl2pPr>
            <a:lvl3pPr marL="914309" indent="0" algn="ctr">
              <a:buFontTx/>
              <a:buNone/>
              <a:defRPr sz="2400" b="1" kern="0" spc="-50" baseline="0"/>
            </a:lvl3pPr>
            <a:lvl4pPr marL="1371463" indent="0" algn="ctr">
              <a:buFontTx/>
              <a:buNone/>
              <a:defRPr sz="2400" b="1" kern="0" spc="-50" baseline="0"/>
            </a:lvl4pPr>
            <a:lvl5pPr marL="1828617" indent="0" algn="ctr">
              <a:buFontTx/>
              <a:buNone/>
              <a:defRPr sz="2400" b="1" kern="0" spc="-50" baseline="0"/>
            </a:lvl5pPr>
          </a:lstStyle>
          <a:p>
            <a:pPr lvl="0"/>
            <a:r>
              <a:rPr lang="en-GB"/>
              <a:t>Column Header</a:t>
            </a:r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7018F23-23EA-514A-B52E-4D0F30A1FA3E}"/>
              </a:ext>
            </a:extLst>
          </p:cNvPr>
          <p:cNvSpPr/>
          <p:nvPr userDrawn="1"/>
        </p:nvSpPr>
        <p:spPr>
          <a:xfrm>
            <a:off x="6186127" y="1333500"/>
            <a:ext cx="2542140" cy="4846638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58DC358E-6FB8-A047-9919-B863E309247B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198791" y="3442447"/>
            <a:ext cx="2529475" cy="2071298"/>
          </a:xfrm>
          <a:prstGeom prst="rect">
            <a:avLst/>
          </a:prstGeom>
        </p:spPr>
        <p:txBody>
          <a:bodyPr>
            <a:noAutofit/>
          </a:bodyPr>
          <a:lstStyle>
            <a:lvl1pPr marL="122388" indent="-122388">
              <a:lnSpc>
                <a:spcPts val="1800"/>
              </a:lnSpc>
              <a:buSzPct val="80000"/>
              <a:buFont typeface="Wingdings" pitchFamily="2" charset="2"/>
              <a:buChar char="§"/>
              <a:defRPr sz="1400" kern="0" spc="-20">
                <a:solidFill>
                  <a:srgbClr val="000000"/>
                </a:solidFill>
              </a:defRPr>
            </a:lvl1pPr>
            <a:lvl2pPr marL="248375" indent="-122388">
              <a:lnSpc>
                <a:spcPts val="1600"/>
              </a:lnSpc>
              <a:buSzPct val="80000"/>
              <a:buFont typeface="Wingdings" pitchFamily="2" charset="2"/>
              <a:buChar char="§"/>
              <a:defRPr sz="1200" kern="0" spc="-20">
                <a:solidFill>
                  <a:srgbClr val="0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First level bulleted text is </a:t>
            </a:r>
            <a:br>
              <a:rPr lang="en-US"/>
            </a:br>
            <a:r>
              <a:rPr lang="en-US"/>
              <a:t>Arial 14 pt.</a:t>
            </a:r>
          </a:p>
          <a:p>
            <a:pPr lvl="1"/>
            <a:r>
              <a:rPr lang="en-US"/>
              <a:t>Second level text (press tab key) </a:t>
            </a:r>
            <a:br>
              <a:rPr lang="en-US"/>
            </a:br>
            <a:r>
              <a:rPr lang="en-US"/>
              <a:t>is 12 pt.</a:t>
            </a:r>
          </a:p>
          <a:p>
            <a:r>
              <a:rPr lang="en-US"/>
              <a:t>Arial is the only font used </a:t>
            </a:r>
            <a:br>
              <a:rPr lang="en-US"/>
            </a:br>
            <a:r>
              <a:rPr lang="en-US"/>
              <a:t>in the template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3D185A0A-7DA3-2844-A2D8-5200EAE9A72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98791" y="2833931"/>
            <a:ext cx="2529475" cy="553275"/>
          </a:xfrm>
          <a:prstGeom prst="rect">
            <a:avLst/>
          </a:prstGeom>
        </p:spPr>
        <p:txBody>
          <a:bodyPr anchor="t"/>
          <a:lstStyle>
            <a:lvl1pPr marL="0" indent="0" algn="ctr">
              <a:buFontTx/>
              <a:buNone/>
              <a:defRPr sz="2000" b="1" kern="0" spc="-50" baseline="0"/>
            </a:lvl1pPr>
            <a:lvl2pPr marL="457154" indent="0" algn="ctr">
              <a:buFontTx/>
              <a:buNone/>
              <a:defRPr sz="2400" b="1" kern="0" spc="-50" baseline="0"/>
            </a:lvl2pPr>
            <a:lvl3pPr marL="914309" indent="0" algn="ctr">
              <a:buFontTx/>
              <a:buNone/>
              <a:defRPr sz="2400" b="1" kern="0" spc="-50" baseline="0"/>
            </a:lvl3pPr>
            <a:lvl4pPr marL="1371463" indent="0" algn="ctr">
              <a:buFontTx/>
              <a:buNone/>
              <a:defRPr sz="2400" b="1" kern="0" spc="-50" baseline="0"/>
            </a:lvl4pPr>
            <a:lvl5pPr marL="1828617" indent="0" algn="ctr">
              <a:buFontTx/>
              <a:buNone/>
              <a:defRPr sz="2400" b="1" kern="0" spc="-50" baseline="0"/>
            </a:lvl5pPr>
          </a:lstStyle>
          <a:p>
            <a:pPr lvl="0"/>
            <a:r>
              <a:rPr lang="en-GB"/>
              <a:t>Column Header</a:t>
            </a:r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B4C75FD-8C64-A645-B597-F996BA3E78ED}"/>
              </a:ext>
            </a:extLst>
          </p:cNvPr>
          <p:cNvSpPr/>
          <p:nvPr userDrawn="1"/>
        </p:nvSpPr>
        <p:spPr>
          <a:xfrm>
            <a:off x="8904970" y="1333500"/>
            <a:ext cx="2542140" cy="4846638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07184258-502B-DE46-AB92-9D85C0BEEFE4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8917634" y="3442447"/>
            <a:ext cx="2529475" cy="2071298"/>
          </a:xfrm>
          <a:prstGeom prst="rect">
            <a:avLst/>
          </a:prstGeom>
        </p:spPr>
        <p:txBody>
          <a:bodyPr>
            <a:noAutofit/>
          </a:bodyPr>
          <a:lstStyle>
            <a:lvl1pPr marL="122388" indent="-122388">
              <a:lnSpc>
                <a:spcPts val="1800"/>
              </a:lnSpc>
              <a:buSzPct val="80000"/>
              <a:buFont typeface="Wingdings" pitchFamily="2" charset="2"/>
              <a:buChar char="§"/>
              <a:defRPr sz="1400" kern="0" spc="-20">
                <a:solidFill>
                  <a:srgbClr val="000000"/>
                </a:solidFill>
              </a:defRPr>
            </a:lvl1pPr>
            <a:lvl2pPr marL="248375" indent="-122388">
              <a:lnSpc>
                <a:spcPts val="1600"/>
              </a:lnSpc>
              <a:buSzPct val="80000"/>
              <a:buFont typeface="Wingdings" pitchFamily="2" charset="2"/>
              <a:buChar char="§"/>
              <a:defRPr sz="1200" kern="0" spc="-20">
                <a:solidFill>
                  <a:srgbClr val="0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First level bulleted text is </a:t>
            </a:r>
            <a:br>
              <a:rPr lang="en-US"/>
            </a:br>
            <a:r>
              <a:rPr lang="en-US"/>
              <a:t>Arial 14 pt.</a:t>
            </a:r>
          </a:p>
          <a:p>
            <a:pPr lvl="1"/>
            <a:r>
              <a:rPr lang="en-US"/>
              <a:t>Second level text (press tab key) </a:t>
            </a:r>
            <a:br>
              <a:rPr lang="en-US"/>
            </a:br>
            <a:r>
              <a:rPr lang="en-US"/>
              <a:t>is 12 pt.</a:t>
            </a:r>
          </a:p>
          <a:p>
            <a:r>
              <a:rPr lang="en-US"/>
              <a:t>Arial is the only font used </a:t>
            </a:r>
            <a:br>
              <a:rPr lang="en-US"/>
            </a:br>
            <a:r>
              <a:rPr lang="en-US"/>
              <a:t>in the template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CF126D3A-04C9-B74B-AB97-AC30482723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17634" y="2833931"/>
            <a:ext cx="2529475" cy="553275"/>
          </a:xfrm>
          <a:prstGeom prst="rect">
            <a:avLst/>
          </a:prstGeom>
        </p:spPr>
        <p:txBody>
          <a:bodyPr anchor="t"/>
          <a:lstStyle>
            <a:lvl1pPr marL="0" indent="0" algn="ctr">
              <a:buFontTx/>
              <a:buNone/>
              <a:defRPr sz="2000" b="1" kern="0" spc="-50" baseline="0"/>
            </a:lvl1pPr>
            <a:lvl2pPr marL="457154" indent="0" algn="ctr">
              <a:buFontTx/>
              <a:buNone/>
              <a:defRPr sz="2400" b="1" kern="0" spc="-50" baseline="0"/>
            </a:lvl2pPr>
            <a:lvl3pPr marL="914309" indent="0" algn="ctr">
              <a:buFontTx/>
              <a:buNone/>
              <a:defRPr sz="2400" b="1" kern="0" spc="-50" baseline="0"/>
            </a:lvl3pPr>
            <a:lvl4pPr marL="1371463" indent="0" algn="ctr">
              <a:buFontTx/>
              <a:buNone/>
              <a:defRPr sz="2400" b="1" kern="0" spc="-50" baseline="0"/>
            </a:lvl4pPr>
            <a:lvl5pPr marL="1828617" indent="0" algn="ctr">
              <a:buFontTx/>
              <a:buNone/>
              <a:defRPr sz="2400" b="1" kern="0" spc="-50" baseline="0"/>
            </a:lvl5pPr>
          </a:lstStyle>
          <a:p>
            <a:pPr lvl="0"/>
            <a:r>
              <a:rPr lang="en-GB"/>
              <a:t>Column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3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subTitle"/>
          </p:nvPr>
        </p:nvSpPr>
        <p:spPr>
          <a:xfrm>
            <a:off x="609401" y="272520"/>
            <a:ext cx="10969931" cy="529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marL="343046" indent="-343046"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 marL="343080" indent="-343080"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5115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67C004-B424-AE42-A574-D6412A04A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" y="176071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kern="0" spc="-5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CD1723-A3BC-E04D-BD8A-0A2217338D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4078" y="804707"/>
            <a:ext cx="10841038" cy="41333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kern="0" spc="-3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37F42F-F704-C644-8B7C-2566C2E3BB87}"/>
              </a:ext>
            </a:extLst>
          </p:cNvPr>
          <p:cNvSpPr/>
          <p:nvPr userDrawn="1"/>
        </p:nvSpPr>
        <p:spPr>
          <a:xfrm>
            <a:off x="723900" y="1333500"/>
            <a:ext cx="2542140" cy="4846638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B454CF9-9CFB-204F-8D09-12571837D1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6566" y="2833931"/>
            <a:ext cx="2529475" cy="553275"/>
          </a:xfrm>
          <a:prstGeom prst="rect">
            <a:avLst/>
          </a:prstGeom>
        </p:spPr>
        <p:txBody>
          <a:bodyPr anchor="t"/>
          <a:lstStyle>
            <a:lvl1pPr marL="0" indent="0" algn="ctr">
              <a:buFontTx/>
              <a:buNone/>
              <a:defRPr sz="2000" b="1" kern="0" spc="-50" baseline="0"/>
            </a:lvl1pPr>
            <a:lvl2pPr marL="457154" indent="0" algn="ctr">
              <a:buFontTx/>
              <a:buNone/>
              <a:defRPr sz="2400" b="1" kern="0" spc="-50" baseline="0"/>
            </a:lvl2pPr>
            <a:lvl3pPr marL="914309" indent="0" algn="ctr">
              <a:buFontTx/>
              <a:buNone/>
              <a:defRPr sz="2400" b="1" kern="0" spc="-50" baseline="0"/>
            </a:lvl3pPr>
            <a:lvl4pPr marL="1371463" indent="0" algn="ctr">
              <a:buFontTx/>
              <a:buNone/>
              <a:defRPr sz="2400" b="1" kern="0" spc="-50" baseline="0"/>
            </a:lvl4pPr>
            <a:lvl5pPr marL="1828617" indent="0" algn="ctr">
              <a:buFontTx/>
              <a:buNone/>
              <a:defRPr sz="2400" b="1" kern="0" spc="-50" baseline="0"/>
            </a:lvl5pPr>
          </a:lstStyle>
          <a:p>
            <a:pPr lvl="0"/>
            <a:r>
              <a:rPr lang="en-GB"/>
              <a:t>Column Header</a:t>
            </a: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48B09F9-A039-8745-B16D-93F11C693CC7}"/>
              </a:ext>
            </a:extLst>
          </p:cNvPr>
          <p:cNvSpPr/>
          <p:nvPr userDrawn="1"/>
        </p:nvSpPr>
        <p:spPr>
          <a:xfrm>
            <a:off x="3465472" y="1333500"/>
            <a:ext cx="2542140" cy="4846638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8F907D76-8565-304D-AD5D-3F48201A7A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78138" y="2833931"/>
            <a:ext cx="2529475" cy="553275"/>
          </a:xfrm>
          <a:prstGeom prst="rect">
            <a:avLst/>
          </a:prstGeom>
        </p:spPr>
        <p:txBody>
          <a:bodyPr anchor="t"/>
          <a:lstStyle>
            <a:lvl1pPr marL="0" indent="0" algn="ctr">
              <a:buFontTx/>
              <a:buNone/>
              <a:defRPr sz="2000" b="1" kern="0" spc="-50" baseline="0"/>
            </a:lvl1pPr>
            <a:lvl2pPr marL="457154" indent="0" algn="ctr">
              <a:buFontTx/>
              <a:buNone/>
              <a:defRPr sz="2400" b="1" kern="0" spc="-50" baseline="0"/>
            </a:lvl2pPr>
            <a:lvl3pPr marL="914309" indent="0" algn="ctr">
              <a:buFontTx/>
              <a:buNone/>
              <a:defRPr sz="2400" b="1" kern="0" spc="-50" baseline="0"/>
            </a:lvl3pPr>
            <a:lvl4pPr marL="1371463" indent="0" algn="ctr">
              <a:buFontTx/>
              <a:buNone/>
              <a:defRPr sz="2400" b="1" kern="0" spc="-50" baseline="0"/>
            </a:lvl4pPr>
            <a:lvl5pPr marL="1828617" indent="0" algn="ctr">
              <a:buFontTx/>
              <a:buNone/>
              <a:defRPr sz="2400" b="1" kern="0" spc="-50" baseline="0"/>
            </a:lvl5pPr>
          </a:lstStyle>
          <a:p>
            <a:pPr lvl="0"/>
            <a:r>
              <a:rPr lang="en-GB"/>
              <a:t>Column Header</a:t>
            </a:r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7018F23-23EA-514A-B52E-4D0F30A1FA3E}"/>
              </a:ext>
            </a:extLst>
          </p:cNvPr>
          <p:cNvSpPr/>
          <p:nvPr userDrawn="1"/>
        </p:nvSpPr>
        <p:spPr>
          <a:xfrm>
            <a:off x="6186127" y="1333500"/>
            <a:ext cx="2542140" cy="4846638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3D185A0A-7DA3-2844-A2D8-5200EAE9A72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98791" y="2833931"/>
            <a:ext cx="2529475" cy="553275"/>
          </a:xfrm>
          <a:prstGeom prst="rect">
            <a:avLst/>
          </a:prstGeom>
        </p:spPr>
        <p:txBody>
          <a:bodyPr anchor="t"/>
          <a:lstStyle>
            <a:lvl1pPr marL="0" indent="0" algn="ctr">
              <a:buFontTx/>
              <a:buNone/>
              <a:defRPr sz="2000" b="1" kern="0" spc="-50" baseline="0"/>
            </a:lvl1pPr>
            <a:lvl2pPr marL="457154" indent="0" algn="ctr">
              <a:buFontTx/>
              <a:buNone/>
              <a:defRPr sz="2400" b="1" kern="0" spc="-50" baseline="0"/>
            </a:lvl2pPr>
            <a:lvl3pPr marL="914309" indent="0" algn="ctr">
              <a:buFontTx/>
              <a:buNone/>
              <a:defRPr sz="2400" b="1" kern="0" spc="-50" baseline="0"/>
            </a:lvl3pPr>
            <a:lvl4pPr marL="1371463" indent="0" algn="ctr">
              <a:buFontTx/>
              <a:buNone/>
              <a:defRPr sz="2400" b="1" kern="0" spc="-50" baseline="0"/>
            </a:lvl4pPr>
            <a:lvl5pPr marL="1828617" indent="0" algn="ctr">
              <a:buFontTx/>
              <a:buNone/>
              <a:defRPr sz="2400" b="1" kern="0" spc="-50" baseline="0"/>
            </a:lvl5pPr>
          </a:lstStyle>
          <a:p>
            <a:pPr lvl="0"/>
            <a:r>
              <a:rPr lang="en-GB"/>
              <a:t>Column Header</a:t>
            </a:r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B4C75FD-8C64-A645-B597-F996BA3E78ED}"/>
              </a:ext>
            </a:extLst>
          </p:cNvPr>
          <p:cNvSpPr/>
          <p:nvPr userDrawn="1"/>
        </p:nvSpPr>
        <p:spPr>
          <a:xfrm>
            <a:off x="8904970" y="1333500"/>
            <a:ext cx="2542140" cy="4846638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CF126D3A-04C9-B74B-AB97-AC30482723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17634" y="2833931"/>
            <a:ext cx="2529475" cy="553275"/>
          </a:xfrm>
          <a:prstGeom prst="rect">
            <a:avLst/>
          </a:prstGeom>
        </p:spPr>
        <p:txBody>
          <a:bodyPr anchor="t"/>
          <a:lstStyle>
            <a:lvl1pPr marL="0" indent="0" algn="ctr">
              <a:buFontTx/>
              <a:buNone/>
              <a:defRPr sz="2000" b="1" kern="0" spc="-50" baseline="0"/>
            </a:lvl1pPr>
            <a:lvl2pPr marL="457154" indent="0" algn="ctr">
              <a:buFontTx/>
              <a:buNone/>
              <a:defRPr sz="2400" b="1" kern="0" spc="-50" baseline="0"/>
            </a:lvl2pPr>
            <a:lvl3pPr marL="914309" indent="0" algn="ctr">
              <a:buFontTx/>
              <a:buNone/>
              <a:defRPr sz="2400" b="1" kern="0" spc="-50" baseline="0"/>
            </a:lvl3pPr>
            <a:lvl4pPr marL="1371463" indent="0" algn="ctr">
              <a:buFontTx/>
              <a:buNone/>
              <a:defRPr sz="2400" b="1" kern="0" spc="-50" baseline="0"/>
            </a:lvl4pPr>
            <a:lvl5pPr marL="1828617" indent="0" algn="ctr">
              <a:buFontTx/>
              <a:buNone/>
              <a:defRPr sz="2400" b="1" kern="0" spc="-50" baseline="0"/>
            </a:lvl5pPr>
          </a:lstStyle>
          <a:p>
            <a:pPr lvl="0"/>
            <a:r>
              <a:rPr lang="en-GB"/>
              <a:t>Column Header</a:t>
            </a:r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D026EC7-23B4-DB4C-A3E9-309445FFA15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36566" y="3442447"/>
            <a:ext cx="2529475" cy="2071298"/>
          </a:xfrm>
          <a:prstGeom prst="rect">
            <a:avLst/>
          </a:prstGeom>
        </p:spPr>
        <p:txBody>
          <a:bodyPr>
            <a:noAutofit/>
          </a:bodyPr>
          <a:lstStyle>
            <a:lvl1pPr marL="122388" indent="-122388">
              <a:lnSpc>
                <a:spcPts val="1800"/>
              </a:lnSpc>
              <a:buSzPct val="80000"/>
              <a:buFont typeface="Wingdings" pitchFamily="2" charset="2"/>
              <a:buChar char="§"/>
              <a:defRPr sz="1400" kern="0" spc="-20">
                <a:solidFill>
                  <a:srgbClr val="000000"/>
                </a:solidFill>
              </a:defRPr>
            </a:lvl1pPr>
            <a:lvl2pPr marL="248375" indent="-122388">
              <a:lnSpc>
                <a:spcPts val="1600"/>
              </a:lnSpc>
              <a:buSzPct val="80000"/>
              <a:buFont typeface="Wingdings" pitchFamily="2" charset="2"/>
              <a:buChar char="§"/>
              <a:defRPr sz="1200" kern="0" spc="-20">
                <a:solidFill>
                  <a:srgbClr val="0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First level bulleted text is </a:t>
            </a:r>
            <a:br>
              <a:rPr lang="en-US"/>
            </a:br>
            <a:r>
              <a:rPr lang="en-US"/>
              <a:t>Arial 14 pt.</a:t>
            </a:r>
          </a:p>
          <a:p>
            <a:pPr lvl="1"/>
            <a:r>
              <a:rPr lang="en-US"/>
              <a:t>Second level text (press tab key) </a:t>
            </a:r>
            <a:br>
              <a:rPr lang="en-US"/>
            </a:br>
            <a:r>
              <a:rPr lang="en-US"/>
              <a:t>is 12 pt.</a:t>
            </a:r>
          </a:p>
          <a:p>
            <a:r>
              <a:rPr lang="en-US"/>
              <a:t>Arial is the only font used </a:t>
            </a:r>
            <a:br>
              <a:rPr lang="en-US"/>
            </a:br>
            <a:r>
              <a:rPr lang="en-US"/>
              <a:t>in the template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260504C-79A3-0C4C-B8D5-5B21F49B3EE7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478138" y="3442447"/>
            <a:ext cx="2529475" cy="2071298"/>
          </a:xfrm>
          <a:prstGeom prst="rect">
            <a:avLst/>
          </a:prstGeom>
        </p:spPr>
        <p:txBody>
          <a:bodyPr>
            <a:noAutofit/>
          </a:bodyPr>
          <a:lstStyle>
            <a:lvl1pPr marL="122388" indent="-122388">
              <a:lnSpc>
                <a:spcPts val="1800"/>
              </a:lnSpc>
              <a:buSzPct val="80000"/>
              <a:buFont typeface="Wingdings" pitchFamily="2" charset="2"/>
              <a:buChar char="§"/>
              <a:defRPr sz="1400" kern="0" spc="-20">
                <a:solidFill>
                  <a:srgbClr val="000000"/>
                </a:solidFill>
              </a:defRPr>
            </a:lvl1pPr>
            <a:lvl2pPr marL="248375" indent="-122388">
              <a:lnSpc>
                <a:spcPts val="1600"/>
              </a:lnSpc>
              <a:buSzPct val="80000"/>
              <a:buFont typeface="Wingdings" pitchFamily="2" charset="2"/>
              <a:buChar char="§"/>
              <a:defRPr sz="1200" kern="0" spc="-20">
                <a:solidFill>
                  <a:srgbClr val="0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First level bulleted text is </a:t>
            </a:r>
            <a:br>
              <a:rPr lang="en-US"/>
            </a:br>
            <a:r>
              <a:rPr lang="en-US"/>
              <a:t>Arial 14 pt.</a:t>
            </a:r>
          </a:p>
          <a:p>
            <a:pPr lvl="1"/>
            <a:r>
              <a:rPr lang="en-US"/>
              <a:t>Second level text (press tab key) </a:t>
            </a:r>
            <a:br>
              <a:rPr lang="en-US"/>
            </a:br>
            <a:r>
              <a:rPr lang="en-US"/>
              <a:t>is 12 pt.</a:t>
            </a:r>
          </a:p>
          <a:p>
            <a:r>
              <a:rPr lang="en-US"/>
              <a:t>Arial is the only font used </a:t>
            </a:r>
            <a:br>
              <a:rPr lang="en-US"/>
            </a:br>
            <a:r>
              <a:rPr lang="en-US"/>
              <a:t>in the template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F959624-9026-054D-AB39-F001D2DDB67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198791" y="3442447"/>
            <a:ext cx="2529475" cy="2071298"/>
          </a:xfrm>
          <a:prstGeom prst="rect">
            <a:avLst/>
          </a:prstGeom>
        </p:spPr>
        <p:txBody>
          <a:bodyPr>
            <a:noAutofit/>
          </a:bodyPr>
          <a:lstStyle>
            <a:lvl1pPr marL="122388" indent="-122388">
              <a:lnSpc>
                <a:spcPts val="1800"/>
              </a:lnSpc>
              <a:buSzPct val="80000"/>
              <a:buFont typeface="Wingdings" pitchFamily="2" charset="2"/>
              <a:buChar char="§"/>
              <a:defRPr sz="1400" kern="0" spc="-20">
                <a:solidFill>
                  <a:srgbClr val="000000"/>
                </a:solidFill>
              </a:defRPr>
            </a:lvl1pPr>
            <a:lvl2pPr marL="248375" indent="-122388">
              <a:lnSpc>
                <a:spcPts val="1600"/>
              </a:lnSpc>
              <a:buSzPct val="80000"/>
              <a:buFont typeface="Wingdings" pitchFamily="2" charset="2"/>
              <a:buChar char="§"/>
              <a:defRPr sz="1200" kern="0" spc="-20">
                <a:solidFill>
                  <a:srgbClr val="0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First level bulleted text is </a:t>
            </a:r>
            <a:br>
              <a:rPr lang="en-US"/>
            </a:br>
            <a:r>
              <a:rPr lang="en-US"/>
              <a:t>Arial 14 pt.</a:t>
            </a:r>
          </a:p>
          <a:p>
            <a:pPr lvl="1"/>
            <a:r>
              <a:rPr lang="en-US"/>
              <a:t>Second level text (press tab key) </a:t>
            </a:r>
            <a:br>
              <a:rPr lang="en-US"/>
            </a:br>
            <a:r>
              <a:rPr lang="en-US"/>
              <a:t>is 12 pt.</a:t>
            </a:r>
          </a:p>
          <a:p>
            <a:r>
              <a:rPr lang="en-US"/>
              <a:t>Arial is the only font used </a:t>
            </a:r>
            <a:br>
              <a:rPr lang="en-US"/>
            </a:br>
            <a:r>
              <a:rPr lang="en-US"/>
              <a:t>in the template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4DE8535F-551A-FF47-8668-45353661A21A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8917634" y="3442447"/>
            <a:ext cx="2529475" cy="2071298"/>
          </a:xfrm>
          <a:prstGeom prst="rect">
            <a:avLst/>
          </a:prstGeom>
        </p:spPr>
        <p:txBody>
          <a:bodyPr>
            <a:noAutofit/>
          </a:bodyPr>
          <a:lstStyle>
            <a:lvl1pPr marL="122388" indent="-122388">
              <a:lnSpc>
                <a:spcPts val="1800"/>
              </a:lnSpc>
              <a:buSzPct val="80000"/>
              <a:buFont typeface="Wingdings" pitchFamily="2" charset="2"/>
              <a:buChar char="§"/>
              <a:defRPr sz="1400" kern="0" spc="-20">
                <a:solidFill>
                  <a:srgbClr val="000000"/>
                </a:solidFill>
              </a:defRPr>
            </a:lvl1pPr>
            <a:lvl2pPr marL="248375" indent="-122388">
              <a:lnSpc>
                <a:spcPts val="1600"/>
              </a:lnSpc>
              <a:buSzPct val="80000"/>
              <a:buFont typeface="Wingdings" pitchFamily="2" charset="2"/>
              <a:buChar char="§"/>
              <a:defRPr sz="1200" kern="0" spc="-20">
                <a:solidFill>
                  <a:srgbClr val="0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First level bulleted text is </a:t>
            </a:r>
            <a:br>
              <a:rPr lang="en-US"/>
            </a:br>
            <a:r>
              <a:rPr lang="en-US"/>
              <a:t>Arial 14 pt.</a:t>
            </a:r>
          </a:p>
          <a:p>
            <a:pPr lvl="1"/>
            <a:r>
              <a:rPr lang="en-US"/>
              <a:t>Second level text (press tab key) </a:t>
            </a:r>
            <a:br>
              <a:rPr lang="en-US"/>
            </a:br>
            <a:r>
              <a:rPr lang="en-US"/>
              <a:t>is 12 pt.</a:t>
            </a:r>
          </a:p>
          <a:p>
            <a:r>
              <a:rPr lang="en-US"/>
              <a:t>Arial is the only font used </a:t>
            </a:r>
            <a:br>
              <a:rPr lang="en-US"/>
            </a:br>
            <a:r>
              <a:rPr lang="en-US"/>
              <a:t>in the template</a:t>
            </a:r>
          </a:p>
        </p:txBody>
      </p:sp>
    </p:spTree>
    <p:extLst>
      <p:ext uri="{BB962C8B-B14F-4D97-AF65-F5344CB8AC3E}">
        <p14:creationId xmlns:p14="http://schemas.microsoft.com/office/powerpoint/2010/main" val="251965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67C004-B424-AE42-A574-D6412A04A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" y="176071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kern="0" spc="-5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37F42F-F704-C644-8B7C-2566C2E3BB87}"/>
              </a:ext>
            </a:extLst>
          </p:cNvPr>
          <p:cNvSpPr/>
          <p:nvPr userDrawn="1"/>
        </p:nvSpPr>
        <p:spPr>
          <a:xfrm>
            <a:off x="342901" y="1333500"/>
            <a:ext cx="11506200" cy="4846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</p:spTree>
    <p:extLst>
      <p:ext uri="{BB962C8B-B14F-4D97-AF65-F5344CB8AC3E}">
        <p14:creationId xmlns:p14="http://schemas.microsoft.com/office/powerpoint/2010/main" val="205662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67C004-B424-AE42-A574-D6412A04A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" y="176071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kern="0" spc="-5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CD1723-A3BC-E04D-BD8A-0A2217338D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4078" y="804707"/>
            <a:ext cx="10841038" cy="41333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kern="0" spc="-3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37F42F-F704-C644-8B7C-2566C2E3BB87}"/>
              </a:ext>
            </a:extLst>
          </p:cNvPr>
          <p:cNvSpPr/>
          <p:nvPr userDrawn="1"/>
        </p:nvSpPr>
        <p:spPr>
          <a:xfrm>
            <a:off x="342901" y="1333500"/>
            <a:ext cx="11506200" cy="4846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</p:spTree>
    <p:extLst>
      <p:ext uri="{BB962C8B-B14F-4D97-AF65-F5344CB8AC3E}">
        <p14:creationId xmlns:p14="http://schemas.microsoft.com/office/powerpoint/2010/main" val="302286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67C004-B424-AE42-A574-D6412A04A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" y="176071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kern="0" spc="-5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CD1723-A3BC-E04D-BD8A-0A2217338D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4078" y="804707"/>
            <a:ext cx="10841038" cy="41333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kern="0" spc="-3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827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67C004-B424-AE42-A574-D6412A04A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4947" y="176071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kern="0" spc="-5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CD1723-A3BC-E04D-BD8A-0A2217338D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32486" y="804707"/>
            <a:ext cx="10841038" cy="41333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kern="0" spc="-3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297D70-734B-7E45-BF76-10B24F6C9342}"/>
              </a:ext>
            </a:extLst>
          </p:cNvPr>
          <p:cNvSpPr/>
          <p:nvPr userDrawn="1"/>
        </p:nvSpPr>
        <p:spPr>
          <a:xfrm>
            <a:off x="0" y="1333500"/>
            <a:ext cx="6808153" cy="4846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597C17-2D16-9944-B931-9F2A937AAC0A}"/>
              </a:ext>
            </a:extLst>
          </p:cNvPr>
          <p:cNvSpPr/>
          <p:nvPr userDrawn="1"/>
        </p:nvSpPr>
        <p:spPr>
          <a:xfrm>
            <a:off x="300944" y="277483"/>
            <a:ext cx="845912" cy="845912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</p:spTree>
    <p:extLst>
      <p:ext uri="{BB962C8B-B14F-4D97-AF65-F5344CB8AC3E}">
        <p14:creationId xmlns:p14="http://schemas.microsoft.com/office/powerpoint/2010/main" val="233204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67C004-B424-AE42-A574-D6412A04A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9227" y="176071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kern="0" spc="-5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CD1723-A3BC-E04D-BD8A-0A2217338D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86766" y="804707"/>
            <a:ext cx="10841038" cy="41333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kern="0" spc="-3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297D70-734B-7E45-BF76-10B24F6C9342}"/>
              </a:ext>
            </a:extLst>
          </p:cNvPr>
          <p:cNvSpPr/>
          <p:nvPr userDrawn="1"/>
        </p:nvSpPr>
        <p:spPr>
          <a:xfrm>
            <a:off x="0" y="1333500"/>
            <a:ext cx="6808153" cy="4846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E65E48-E48D-864A-AEB7-6BBE6427F507}"/>
              </a:ext>
            </a:extLst>
          </p:cNvPr>
          <p:cNvSpPr/>
          <p:nvPr userDrawn="1"/>
        </p:nvSpPr>
        <p:spPr>
          <a:xfrm>
            <a:off x="1" y="0"/>
            <a:ext cx="1078992" cy="107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</p:spTree>
    <p:extLst>
      <p:ext uri="{BB962C8B-B14F-4D97-AF65-F5344CB8AC3E}">
        <p14:creationId xmlns:p14="http://schemas.microsoft.com/office/powerpoint/2010/main" val="20890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67C004-B424-AE42-A574-D6412A04A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4947" y="176071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kern="0" spc="-5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CD1723-A3BC-E04D-BD8A-0A2217338D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32486" y="804707"/>
            <a:ext cx="10841038" cy="41333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kern="0" spc="-3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597C17-2D16-9944-B931-9F2A937AAC0A}"/>
              </a:ext>
            </a:extLst>
          </p:cNvPr>
          <p:cNvSpPr/>
          <p:nvPr userDrawn="1"/>
        </p:nvSpPr>
        <p:spPr>
          <a:xfrm>
            <a:off x="300944" y="277483"/>
            <a:ext cx="845912" cy="845912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</p:spTree>
    <p:extLst>
      <p:ext uri="{BB962C8B-B14F-4D97-AF65-F5344CB8AC3E}">
        <p14:creationId xmlns:p14="http://schemas.microsoft.com/office/powerpoint/2010/main" val="151397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67C004-B424-AE42-A574-D6412A04A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9227" y="176071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kern="0" spc="-5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CD1723-A3BC-E04D-BD8A-0A2217338D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86766" y="804707"/>
            <a:ext cx="10841038" cy="41333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kern="0" spc="-3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AEAB78-0D4D-3041-8D8B-8C14DADDF900}"/>
              </a:ext>
            </a:extLst>
          </p:cNvPr>
          <p:cNvSpPr/>
          <p:nvPr userDrawn="1"/>
        </p:nvSpPr>
        <p:spPr>
          <a:xfrm>
            <a:off x="1" y="0"/>
            <a:ext cx="1078992" cy="107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</p:spTree>
    <p:extLst>
      <p:ext uri="{BB962C8B-B14F-4D97-AF65-F5344CB8AC3E}">
        <p14:creationId xmlns:p14="http://schemas.microsoft.com/office/powerpoint/2010/main" val="18324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  <p15:guide id="3" pos="7217">
          <p15:clr>
            <a:srgbClr val="FBAE40"/>
          </p15:clr>
        </p15:guide>
        <p15:guide id="4" orient="horz" pos="677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Only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67C004-B424-AE42-A574-D6412A04A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9227" y="176071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kern="0" spc="-5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AEAB78-0D4D-3041-8D8B-8C14DADDF900}"/>
              </a:ext>
            </a:extLst>
          </p:cNvPr>
          <p:cNvSpPr/>
          <p:nvPr userDrawn="1"/>
        </p:nvSpPr>
        <p:spPr>
          <a:xfrm>
            <a:off x="1" y="0"/>
            <a:ext cx="1078992" cy="107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</p:spTree>
    <p:extLst>
      <p:ext uri="{BB962C8B-B14F-4D97-AF65-F5344CB8AC3E}">
        <p14:creationId xmlns:p14="http://schemas.microsoft.com/office/powerpoint/2010/main" val="268974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63FA61-D96A-6F42-A899-B839E5C39145}"/>
              </a:ext>
            </a:extLst>
          </p:cNvPr>
          <p:cNvSpPr/>
          <p:nvPr userDrawn="1"/>
        </p:nvSpPr>
        <p:spPr>
          <a:xfrm>
            <a:off x="1" y="6180139"/>
            <a:ext cx="10908792" cy="67786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EF9C7B-67D0-B44E-BC49-7396F30F9A63}"/>
              </a:ext>
            </a:extLst>
          </p:cNvPr>
          <p:cNvSpPr/>
          <p:nvPr userDrawn="1"/>
        </p:nvSpPr>
        <p:spPr>
          <a:xfrm>
            <a:off x="1" y="0"/>
            <a:ext cx="41973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400"/>
              <a:t>z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67C004-B424-AE42-A574-D6412A04A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" y="176071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kern="0" spc="-5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F77694-93AC-8E4D-A9AB-EEF33DD831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945" y="6400802"/>
            <a:ext cx="278208" cy="1994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AD3640-9403-434B-BB4C-1E8B3EE00995}"/>
              </a:ext>
            </a:extLst>
          </p:cNvPr>
          <p:cNvSpPr txBox="1"/>
          <p:nvPr userDrawn="1"/>
        </p:nvSpPr>
        <p:spPr>
          <a:xfrm>
            <a:off x="1993828" y="6413535"/>
            <a:ext cx="1988045" cy="20313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 defTabSz="457143">
              <a:lnSpc>
                <a:spcPct val="90000"/>
              </a:lnSpc>
              <a:spcBef>
                <a:spcPts val="300"/>
              </a:spcBef>
            </a:pPr>
            <a:r>
              <a:rPr lang="en-US" sz="800">
                <a:solidFill>
                  <a:srgbClr val="000000"/>
                </a:solidFill>
                <a:ea typeface="Inter" panose="020B0502030000000004" pitchFamily="34" charset="0"/>
                <a:cs typeface="Arial" panose="020B0604020202020204" pitchFamily="34" charset="0"/>
              </a:rPr>
              <a:t>© Fortinet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4677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09401" y="272520"/>
            <a:ext cx="10969931" cy="114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609400" y="1604880"/>
            <a:ext cx="5353223" cy="1896120"/>
          </a:xfrm>
          <a:prstGeom prst="rect">
            <a:avLst/>
          </a:prstGeom>
          <a:noFill/>
          <a:ln w="0">
            <a:noFill/>
          </a:ln>
        </p:spPr>
        <p:txBody>
          <a:bodyPr lIns="0" tIns="44640" rIns="0" bIns="0" anchor="t">
            <a:normAutofit/>
          </a:bodyPr>
          <a:lstStyle>
            <a:lvl1pPr marL="343046" indent="-343046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 marL="343080" indent="-343080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/>
          </p:nvPr>
        </p:nvSpPr>
        <p:spPr>
          <a:xfrm>
            <a:off x="6230788" y="1604880"/>
            <a:ext cx="5353223" cy="3975120"/>
          </a:xfrm>
          <a:prstGeom prst="rect">
            <a:avLst/>
          </a:prstGeom>
          <a:noFill/>
          <a:ln w="0">
            <a:noFill/>
          </a:ln>
        </p:spPr>
        <p:txBody>
          <a:bodyPr lIns="0" tIns="44640" rIns="0" bIns="0" anchor="t">
            <a:normAutofit/>
          </a:bodyPr>
          <a:lstStyle>
            <a:lvl1pPr marL="343046" indent="-343046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 marL="343080" indent="-343080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/>
          </p:nvPr>
        </p:nvSpPr>
        <p:spPr>
          <a:xfrm>
            <a:off x="609400" y="3681360"/>
            <a:ext cx="5353223" cy="1896120"/>
          </a:xfrm>
          <a:prstGeom prst="rect">
            <a:avLst/>
          </a:prstGeom>
          <a:noFill/>
          <a:ln w="0">
            <a:noFill/>
          </a:ln>
        </p:spPr>
        <p:txBody>
          <a:bodyPr lIns="0" tIns="44640" rIns="0" bIns="0" anchor="t">
            <a:normAutofit/>
          </a:bodyPr>
          <a:lstStyle>
            <a:lvl1pPr marL="343046" indent="-343046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 marL="343080" indent="-343080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63604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Only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80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67C004-B424-AE42-A574-D6412A04A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" y="176071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kern="0" spc="-5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37F42F-F704-C644-8B7C-2566C2E3BB87}"/>
              </a:ext>
            </a:extLst>
          </p:cNvPr>
          <p:cNvSpPr/>
          <p:nvPr userDrawn="1"/>
        </p:nvSpPr>
        <p:spPr>
          <a:xfrm>
            <a:off x="4367212" y="1333500"/>
            <a:ext cx="7481887" cy="4846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46CA2FA-991E-2F4E-8D19-A4C18D507C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4078" y="1504601"/>
            <a:ext cx="3943272" cy="4675539"/>
          </a:xfrm>
          <a:prstGeom prst="rect">
            <a:avLst/>
          </a:prstGeom>
        </p:spPr>
        <p:txBody>
          <a:bodyPr/>
          <a:lstStyle>
            <a:lvl1pPr marL="125987" indent="-125987">
              <a:spcBef>
                <a:spcPts val="800"/>
              </a:spcBef>
              <a:buSzPct val="80000"/>
              <a:buFont typeface="Wingdings" pitchFamily="2" charset="2"/>
              <a:buChar char="§"/>
              <a:defRPr sz="1600"/>
            </a:lvl1pPr>
            <a:lvl2pPr marL="262774" indent="-107989">
              <a:spcBef>
                <a:spcPts val="600"/>
              </a:spcBef>
              <a:buSzPct val="80000"/>
              <a:buFont typeface="Wingdings" pitchFamily="2" charset="2"/>
              <a:buChar char="§"/>
              <a:defRPr sz="1400"/>
            </a:lvl2pPr>
            <a:lvl3pPr marL="359964" indent="-89991">
              <a:spcBef>
                <a:spcPts val="500"/>
              </a:spcBef>
              <a:buSzPct val="80000"/>
              <a:buFont typeface="Wingdings" pitchFamily="2" charset="2"/>
              <a:buChar char="§"/>
              <a:defRPr sz="1200"/>
            </a:lvl3pPr>
            <a:lvl4pPr marL="467953" indent="-71993">
              <a:spcBef>
                <a:spcPts val="400"/>
              </a:spcBef>
              <a:buSzPct val="80000"/>
              <a:buFont typeface="Wingdings" pitchFamily="2" charset="2"/>
              <a:buChar char="§"/>
              <a:defRPr sz="1000"/>
            </a:lvl4pPr>
            <a:lvl5pPr marL="539946" indent="-64794">
              <a:spcBef>
                <a:spcPts val="300"/>
              </a:spcBef>
              <a:buSzPct val="80000"/>
              <a:buFont typeface="Wingdings" pitchFamily="2" charset="2"/>
              <a:buChar char="§"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6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67C004-B424-AE42-A574-D6412A04A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" y="176071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kern="0" spc="-5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CD1723-A3BC-E04D-BD8A-0A2217338D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4078" y="804707"/>
            <a:ext cx="10841038" cy="41333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kern="0" spc="-3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37F42F-F704-C644-8B7C-2566C2E3BB87}"/>
              </a:ext>
            </a:extLst>
          </p:cNvPr>
          <p:cNvSpPr/>
          <p:nvPr userDrawn="1"/>
        </p:nvSpPr>
        <p:spPr>
          <a:xfrm>
            <a:off x="4367212" y="1333500"/>
            <a:ext cx="7481887" cy="4846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394FED1-783C-DD45-87C4-A3D3A2D422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4078" y="1504601"/>
            <a:ext cx="3943272" cy="4675539"/>
          </a:xfrm>
          <a:prstGeom prst="rect">
            <a:avLst/>
          </a:prstGeom>
        </p:spPr>
        <p:txBody>
          <a:bodyPr/>
          <a:lstStyle>
            <a:lvl1pPr marL="125987" indent="-125987">
              <a:spcBef>
                <a:spcPts val="800"/>
              </a:spcBef>
              <a:buSzPct val="80000"/>
              <a:buFont typeface="Wingdings" pitchFamily="2" charset="2"/>
              <a:buChar char="§"/>
              <a:defRPr sz="1600"/>
            </a:lvl1pPr>
            <a:lvl2pPr marL="262774" indent="-107989">
              <a:spcBef>
                <a:spcPts val="600"/>
              </a:spcBef>
              <a:buSzPct val="80000"/>
              <a:buFont typeface="Wingdings" pitchFamily="2" charset="2"/>
              <a:buChar char="§"/>
              <a:defRPr sz="1400"/>
            </a:lvl2pPr>
            <a:lvl3pPr marL="359964" indent="-89991">
              <a:spcBef>
                <a:spcPts val="500"/>
              </a:spcBef>
              <a:buSzPct val="80000"/>
              <a:buFont typeface="Wingdings" pitchFamily="2" charset="2"/>
              <a:buChar char="§"/>
              <a:defRPr sz="1200"/>
            </a:lvl3pPr>
            <a:lvl4pPr marL="467953" indent="-71993">
              <a:spcBef>
                <a:spcPts val="400"/>
              </a:spcBef>
              <a:buSzPct val="80000"/>
              <a:buFont typeface="Wingdings" pitchFamily="2" charset="2"/>
              <a:buChar char="§"/>
              <a:defRPr sz="1000"/>
            </a:lvl4pPr>
            <a:lvl5pPr marL="539946" indent="-64794">
              <a:spcBef>
                <a:spcPts val="300"/>
              </a:spcBef>
              <a:buSzPct val="80000"/>
              <a:buFont typeface="Wingdings" pitchFamily="2" charset="2"/>
              <a:buChar char="§"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8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Only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67C004-B424-AE42-A574-D6412A04A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" y="176071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kern="0" spc="-5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FE5348B-ABA7-544C-9B23-0DFD271D05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4078" y="1504601"/>
            <a:ext cx="3943272" cy="4675539"/>
          </a:xfrm>
          <a:prstGeom prst="rect">
            <a:avLst/>
          </a:prstGeom>
        </p:spPr>
        <p:txBody>
          <a:bodyPr/>
          <a:lstStyle>
            <a:lvl1pPr marL="125987" indent="-125987">
              <a:spcBef>
                <a:spcPts val="800"/>
              </a:spcBef>
              <a:buSzPct val="80000"/>
              <a:buFont typeface="Wingdings" pitchFamily="2" charset="2"/>
              <a:buChar char="§"/>
              <a:defRPr sz="1600"/>
            </a:lvl1pPr>
            <a:lvl2pPr marL="262774" indent="-107989">
              <a:spcBef>
                <a:spcPts val="600"/>
              </a:spcBef>
              <a:buSzPct val="80000"/>
              <a:buFont typeface="Wingdings" pitchFamily="2" charset="2"/>
              <a:buChar char="§"/>
              <a:defRPr sz="1400"/>
            </a:lvl2pPr>
            <a:lvl3pPr marL="359964" indent="-89991">
              <a:spcBef>
                <a:spcPts val="500"/>
              </a:spcBef>
              <a:buSzPct val="80000"/>
              <a:buFont typeface="Wingdings" pitchFamily="2" charset="2"/>
              <a:buChar char="§"/>
              <a:defRPr sz="1200"/>
            </a:lvl3pPr>
            <a:lvl4pPr marL="467953" indent="-71993">
              <a:spcBef>
                <a:spcPts val="400"/>
              </a:spcBef>
              <a:buSzPct val="80000"/>
              <a:buFont typeface="Wingdings" pitchFamily="2" charset="2"/>
              <a:buChar char="§"/>
              <a:defRPr sz="1000"/>
            </a:lvl4pPr>
            <a:lvl5pPr marL="539946" indent="-64794">
              <a:spcBef>
                <a:spcPts val="300"/>
              </a:spcBef>
              <a:buSzPct val="80000"/>
              <a:buFont typeface="Wingdings" pitchFamily="2" charset="2"/>
              <a:buChar char="§"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2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Only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67C004-B424-AE42-A574-D6412A04A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" y="176071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kern="0" spc="-5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CD1723-A3BC-E04D-BD8A-0A2217338D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4078" y="804707"/>
            <a:ext cx="10841038" cy="41333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kern="0" spc="-3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A0DCC-315C-A542-90DB-90E19C0A23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4078" y="1504601"/>
            <a:ext cx="3943272" cy="4675539"/>
          </a:xfrm>
          <a:prstGeom prst="rect">
            <a:avLst/>
          </a:prstGeom>
        </p:spPr>
        <p:txBody>
          <a:bodyPr/>
          <a:lstStyle>
            <a:lvl1pPr marL="125987" indent="-125987">
              <a:spcBef>
                <a:spcPts val="800"/>
              </a:spcBef>
              <a:buSzPct val="80000"/>
              <a:buFont typeface="Wingdings" pitchFamily="2" charset="2"/>
              <a:buChar char="§"/>
              <a:defRPr sz="1600"/>
            </a:lvl1pPr>
            <a:lvl2pPr marL="262774" indent="-107989">
              <a:spcBef>
                <a:spcPts val="600"/>
              </a:spcBef>
              <a:buSzPct val="80000"/>
              <a:buFont typeface="Wingdings" pitchFamily="2" charset="2"/>
              <a:buChar char="§"/>
              <a:defRPr sz="1400"/>
            </a:lvl2pPr>
            <a:lvl3pPr marL="359964" indent="-89991">
              <a:spcBef>
                <a:spcPts val="500"/>
              </a:spcBef>
              <a:buSzPct val="80000"/>
              <a:buFont typeface="Wingdings" pitchFamily="2" charset="2"/>
              <a:buChar char="§"/>
              <a:defRPr sz="1200"/>
            </a:lvl3pPr>
            <a:lvl4pPr marL="467953" indent="-71993">
              <a:spcBef>
                <a:spcPts val="400"/>
              </a:spcBef>
              <a:buSzPct val="80000"/>
              <a:buFont typeface="Wingdings" pitchFamily="2" charset="2"/>
              <a:buChar char="§"/>
              <a:defRPr sz="1000"/>
            </a:lvl4pPr>
            <a:lvl5pPr marL="539946" indent="-64794">
              <a:spcBef>
                <a:spcPts val="300"/>
              </a:spcBef>
              <a:buSzPct val="80000"/>
              <a:buFont typeface="Wingdings" pitchFamily="2" charset="2"/>
              <a:buChar char="§"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Only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A0DCC-315C-A542-90DB-90E19C0A23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4078" y="1504601"/>
            <a:ext cx="3943272" cy="4675539"/>
          </a:xfrm>
          <a:prstGeom prst="rect">
            <a:avLst/>
          </a:prstGeom>
        </p:spPr>
        <p:txBody>
          <a:bodyPr/>
          <a:lstStyle>
            <a:lvl1pPr marL="125987" indent="-125987">
              <a:spcBef>
                <a:spcPts val="800"/>
              </a:spcBef>
              <a:buSzPct val="80000"/>
              <a:buFont typeface="Wingdings" pitchFamily="2" charset="2"/>
              <a:buChar char="§"/>
              <a:defRPr sz="1600"/>
            </a:lvl1pPr>
            <a:lvl2pPr marL="262774" indent="-107989">
              <a:spcBef>
                <a:spcPts val="600"/>
              </a:spcBef>
              <a:buSzPct val="80000"/>
              <a:buFont typeface="Wingdings" pitchFamily="2" charset="2"/>
              <a:buChar char="§"/>
              <a:defRPr sz="1400"/>
            </a:lvl2pPr>
            <a:lvl3pPr marL="359964" indent="-89991">
              <a:spcBef>
                <a:spcPts val="500"/>
              </a:spcBef>
              <a:buSzPct val="80000"/>
              <a:buFont typeface="Wingdings" pitchFamily="2" charset="2"/>
              <a:buChar char="§"/>
              <a:defRPr sz="1200"/>
            </a:lvl3pPr>
            <a:lvl4pPr marL="467953" indent="-71993">
              <a:spcBef>
                <a:spcPts val="400"/>
              </a:spcBef>
              <a:buSzPct val="80000"/>
              <a:buFont typeface="Wingdings" pitchFamily="2" charset="2"/>
              <a:buChar char="§"/>
              <a:defRPr sz="1000"/>
            </a:lvl4pPr>
            <a:lvl5pPr marL="539946" indent="-64794">
              <a:spcBef>
                <a:spcPts val="300"/>
              </a:spcBef>
              <a:buSzPct val="80000"/>
              <a:buFont typeface="Wingdings" pitchFamily="2" charset="2"/>
              <a:buChar char="§"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FFDB65C-CF33-F649-B50E-DF3D7EB193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9227" y="176071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kern="0" spc="-5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D673B9F-C6F6-A34D-9FF9-9AD749CCCD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86766" y="804707"/>
            <a:ext cx="10841038" cy="41333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kern="0" spc="-3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88E2D7-58BD-624A-BADB-132EF42B3348}"/>
              </a:ext>
            </a:extLst>
          </p:cNvPr>
          <p:cNvSpPr/>
          <p:nvPr userDrawn="1"/>
        </p:nvSpPr>
        <p:spPr>
          <a:xfrm>
            <a:off x="1" y="0"/>
            <a:ext cx="1078992" cy="107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</p:spTree>
    <p:extLst>
      <p:ext uri="{BB962C8B-B14F-4D97-AF65-F5344CB8AC3E}">
        <p14:creationId xmlns:p14="http://schemas.microsoft.com/office/powerpoint/2010/main" val="27254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4194DB6-C16F-E54E-89D7-D04154BF2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8122"/>
          <a:stretch/>
        </p:blipFill>
        <p:spPr>
          <a:xfrm>
            <a:off x="5049781" y="1677985"/>
            <a:ext cx="2529590" cy="683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9DE9E5-7034-624D-B781-2EF7E3C76FBC}"/>
              </a:ext>
            </a:extLst>
          </p:cNvPr>
          <p:cNvSpPr/>
          <p:nvPr userDrawn="1"/>
        </p:nvSpPr>
        <p:spPr>
          <a:xfrm>
            <a:off x="8086130" y="4187897"/>
            <a:ext cx="1010715" cy="1314036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E0B778-5A64-DF49-91F8-669FD0C1CE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86130" y="3954656"/>
            <a:ext cx="1010715" cy="2332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FC06A0-4DA5-004D-ADF1-1D7F57A99FD8}"/>
              </a:ext>
            </a:extLst>
          </p:cNvPr>
          <p:cNvSpPr/>
          <p:nvPr userDrawn="1"/>
        </p:nvSpPr>
        <p:spPr>
          <a:xfrm>
            <a:off x="0" y="1993900"/>
            <a:ext cx="8591489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6ECD839-14B9-774D-AD18-47C88EAAFF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81" y="1847126"/>
            <a:ext cx="8337506" cy="153488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400" b="1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Section Header 1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B1DF1A2-258D-D248-AA99-09A8331871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3981" y="3522047"/>
            <a:ext cx="7596188" cy="83012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 spc="0" baseline="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Presentation Subtitle Lorem Ipsum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42CF38-DE3E-8D40-9D28-5D3F213881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5363" y="6400802"/>
            <a:ext cx="278208" cy="1994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4FAB52-7E30-D941-86B2-BA9744945A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11216641" y="0"/>
            <a:ext cx="975360" cy="2250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9B220C3-942D-E947-B96C-A4D3CED9547C}"/>
              </a:ext>
            </a:extLst>
          </p:cNvPr>
          <p:cNvSpPr/>
          <p:nvPr userDrawn="1"/>
        </p:nvSpPr>
        <p:spPr>
          <a:xfrm>
            <a:off x="10075195" y="661597"/>
            <a:ext cx="172209" cy="29706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85C048-772A-0D4F-B877-19BFE1B3E1EC}"/>
              </a:ext>
            </a:extLst>
          </p:cNvPr>
          <p:cNvSpPr/>
          <p:nvPr userDrawn="1"/>
        </p:nvSpPr>
        <p:spPr>
          <a:xfrm>
            <a:off x="11181286" y="3800807"/>
            <a:ext cx="1010715" cy="3057195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784478-F424-2142-805B-4CF14228C9E4}"/>
              </a:ext>
            </a:extLst>
          </p:cNvPr>
          <p:cNvSpPr/>
          <p:nvPr userDrawn="1"/>
        </p:nvSpPr>
        <p:spPr>
          <a:xfrm>
            <a:off x="10247405" y="1245055"/>
            <a:ext cx="518957" cy="149769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</p:spTree>
    <p:extLst>
      <p:ext uri="{BB962C8B-B14F-4D97-AF65-F5344CB8AC3E}">
        <p14:creationId xmlns:p14="http://schemas.microsoft.com/office/powerpoint/2010/main" val="148160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8E79752-B1F1-7346-A6DB-8BF8980F88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8122"/>
          <a:stretch/>
        </p:blipFill>
        <p:spPr>
          <a:xfrm>
            <a:off x="6407086" y="4989213"/>
            <a:ext cx="2529590" cy="683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3D178B-7CD3-384F-B8E0-9BAFA865C639}"/>
              </a:ext>
            </a:extLst>
          </p:cNvPr>
          <p:cNvSpPr/>
          <p:nvPr userDrawn="1"/>
        </p:nvSpPr>
        <p:spPr>
          <a:xfrm>
            <a:off x="8412818" y="1712031"/>
            <a:ext cx="470593" cy="170713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DA104C-489B-5645-A6BD-2AECCE9335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12818" y="1604639"/>
            <a:ext cx="470593" cy="1085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9CDAD4-8CD1-C94B-A9CC-8046006859AC}"/>
              </a:ext>
            </a:extLst>
          </p:cNvPr>
          <p:cNvSpPr/>
          <p:nvPr userDrawn="1"/>
        </p:nvSpPr>
        <p:spPr>
          <a:xfrm>
            <a:off x="0" y="1993900"/>
            <a:ext cx="8591489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4D06F3-8B7C-7A42-8C03-EC8C642428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81" y="1847126"/>
            <a:ext cx="8337506" cy="153488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400" b="1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Section Header 2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35F4C80-9FF9-E143-B52B-51880FEE6A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3981" y="3522047"/>
            <a:ext cx="7596188" cy="83012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 spc="0" baseline="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Presentation Subtitle Lorem Ipsum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AD7EBD-E632-5949-99DA-EFB68C157FA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5363" y="6400802"/>
            <a:ext cx="278208" cy="1994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786DED-EF6A-7142-AF1D-FFA8171EAB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11216641" y="0"/>
            <a:ext cx="975360" cy="2250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35F58C8-3EB0-EB45-B464-FCA88D948883}"/>
              </a:ext>
            </a:extLst>
          </p:cNvPr>
          <p:cNvSpPr/>
          <p:nvPr userDrawn="1"/>
        </p:nvSpPr>
        <p:spPr>
          <a:xfrm>
            <a:off x="10008675" y="3887397"/>
            <a:ext cx="172209" cy="29706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A58B45-CD47-534B-838F-BE5D87737B80}"/>
              </a:ext>
            </a:extLst>
          </p:cNvPr>
          <p:cNvSpPr/>
          <p:nvPr userDrawn="1"/>
        </p:nvSpPr>
        <p:spPr>
          <a:xfrm>
            <a:off x="11181286" y="2103604"/>
            <a:ext cx="1010715" cy="3057195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3A8348-31F9-7E4E-9FCE-3EC03B020C2A}"/>
              </a:ext>
            </a:extLst>
          </p:cNvPr>
          <p:cNvSpPr/>
          <p:nvPr userDrawn="1"/>
        </p:nvSpPr>
        <p:spPr>
          <a:xfrm>
            <a:off x="9661927" y="225084"/>
            <a:ext cx="518957" cy="149769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</p:spTree>
    <p:extLst>
      <p:ext uri="{BB962C8B-B14F-4D97-AF65-F5344CB8AC3E}">
        <p14:creationId xmlns:p14="http://schemas.microsoft.com/office/powerpoint/2010/main" val="179535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6E2E2F9-8754-024F-8BBA-BD67736F5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8122"/>
          <a:stretch/>
        </p:blipFill>
        <p:spPr>
          <a:xfrm>
            <a:off x="643571" y="1652250"/>
            <a:ext cx="2529590" cy="683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46885E-3E3D-2243-B408-C9F9E1170D8D}"/>
              </a:ext>
            </a:extLst>
          </p:cNvPr>
          <p:cNvSpPr/>
          <p:nvPr userDrawn="1"/>
        </p:nvSpPr>
        <p:spPr>
          <a:xfrm>
            <a:off x="8086131" y="5101689"/>
            <a:ext cx="1010715" cy="595309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7B2188-C905-524B-9420-86971C085F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86131" y="4868881"/>
            <a:ext cx="1010715" cy="2332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3424BA-A3CC-CB4A-9699-EB92FA1B5186}"/>
              </a:ext>
            </a:extLst>
          </p:cNvPr>
          <p:cNvSpPr/>
          <p:nvPr userDrawn="1"/>
        </p:nvSpPr>
        <p:spPr>
          <a:xfrm>
            <a:off x="0" y="1993900"/>
            <a:ext cx="8591489" cy="327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46449A0-F2BF-FD42-8550-0C46C85859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3985" y="1835257"/>
            <a:ext cx="8337506" cy="153488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400" b="1" kern="1000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Section Header 3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DA78A3D-81C9-8B4E-B2DF-2ACDDB7602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3985" y="3510178"/>
            <a:ext cx="7596188" cy="83012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 kern="1000" spc="0" baseline="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Presentation Subtitle Lorem Ipsum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B1AE43-D0B7-474B-93DC-5F8932F4C2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5363" y="6400802"/>
            <a:ext cx="278208" cy="1994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298258-D5EB-964A-86E0-A9B74798DE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11216641" y="0"/>
            <a:ext cx="975360" cy="2250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E4915DB-A7BA-DE4C-B1AF-30C990D6649D}"/>
              </a:ext>
            </a:extLst>
          </p:cNvPr>
          <p:cNvSpPr/>
          <p:nvPr userDrawn="1"/>
        </p:nvSpPr>
        <p:spPr>
          <a:xfrm>
            <a:off x="10494447" y="508599"/>
            <a:ext cx="172209" cy="297060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A339B7-AC8A-454E-BFF4-9E0FFC83F2BD}"/>
              </a:ext>
            </a:extLst>
          </p:cNvPr>
          <p:cNvSpPr/>
          <p:nvPr userDrawn="1"/>
        </p:nvSpPr>
        <p:spPr>
          <a:xfrm>
            <a:off x="10075193" y="3800807"/>
            <a:ext cx="1010715" cy="3057195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B9A7DD-F846-BF42-B3F9-E99EF638F292}"/>
              </a:ext>
            </a:extLst>
          </p:cNvPr>
          <p:cNvSpPr/>
          <p:nvPr userDrawn="1"/>
        </p:nvSpPr>
        <p:spPr>
          <a:xfrm>
            <a:off x="11673044" y="1136271"/>
            <a:ext cx="518957" cy="149769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</p:spTree>
    <p:extLst>
      <p:ext uri="{BB962C8B-B14F-4D97-AF65-F5344CB8AC3E}">
        <p14:creationId xmlns:p14="http://schemas.microsoft.com/office/powerpoint/2010/main" val="68143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058618-904A-5947-B84B-84EBE4EE04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11216641" y="0"/>
            <a:ext cx="975360" cy="225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A200D6-D23B-B741-BC58-4374DA39A7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3297" y="3128211"/>
            <a:ext cx="3625406" cy="4148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99F5DF-B856-3A49-B52D-6D5A032875D8}"/>
              </a:ext>
            </a:extLst>
          </p:cNvPr>
          <p:cNvSpPr txBox="1"/>
          <p:nvPr userDrawn="1"/>
        </p:nvSpPr>
        <p:spPr>
          <a:xfrm>
            <a:off x="5101978" y="6406609"/>
            <a:ext cx="1988045" cy="21698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457143">
              <a:lnSpc>
                <a:spcPct val="90000"/>
              </a:lnSpc>
              <a:spcBef>
                <a:spcPts val="300"/>
              </a:spcBef>
            </a:pPr>
            <a:r>
              <a:rPr lang="en-US" sz="900">
                <a:solidFill>
                  <a:srgbClr val="000000"/>
                </a:solidFill>
                <a:ea typeface="Inter" panose="020B0502030000000004" pitchFamily="34" charset="0"/>
                <a:cs typeface="Arial" panose="020B0604020202020204" pitchFamily="34" charset="0"/>
              </a:rPr>
              <a:t>© Fortinet Inc. All Rights Reserved.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6F8503-35BB-354A-8D6F-6DF863F6A8F2}"/>
              </a:ext>
            </a:extLst>
          </p:cNvPr>
          <p:cNvSpPr/>
          <p:nvPr userDrawn="1"/>
        </p:nvSpPr>
        <p:spPr>
          <a:xfrm>
            <a:off x="4846321" y="6208776"/>
            <a:ext cx="3136392" cy="6492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1312CF-FFF6-734E-84A1-FC4814AA75D4}"/>
              </a:ext>
            </a:extLst>
          </p:cNvPr>
          <p:cNvSpPr txBox="1"/>
          <p:nvPr userDrawn="1"/>
        </p:nvSpPr>
        <p:spPr>
          <a:xfrm>
            <a:off x="5101978" y="6406609"/>
            <a:ext cx="1988045" cy="21698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457143">
              <a:lnSpc>
                <a:spcPct val="90000"/>
              </a:lnSpc>
              <a:spcBef>
                <a:spcPts val="300"/>
              </a:spcBef>
            </a:pPr>
            <a:r>
              <a:rPr lang="en-US" sz="900">
                <a:solidFill>
                  <a:srgbClr val="000000"/>
                </a:solidFill>
                <a:ea typeface="Inter" panose="020B0502030000000004" pitchFamily="34" charset="0"/>
                <a:cs typeface="Arial" panose="020B0604020202020204" pitchFamily="34" charset="0"/>
              </a:rPr>
              <a:t>© Fortinet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5617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  <p15:guide id="2" pos="48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01" y="272520"/>
            <a:ext cx="10969931" cy="114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609400" y="1604880"/>
            <a:ext cx="5353223" cy="3975120"/>
          </a:xfrm>
          <a:prstGeom prst="rect">
            <a:avLst/>
          </a:prstGeom>
          <a:noFill/>
          <a:ln w="0">
            <a:noFill/>
          </a:ln>
        </p:spPr>
        <p:txBody>
          <a:bodyPr lIns="0" tIns="44640" rIns="0" bIns="0" anchor="t">
            <a:normAutofit/>
          </a:bodyPr>
          <a:lstStyle>
            <a:lvl1pPr marL="343046" indent="-343046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 marL="343080" indent="-343080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/>
          </p:nvPr>
        </p:nvSpPr>
        <p:spPr>
          <a:xfrm>
            <a:off x="6230788" y="1604880"/>
            <a:ext cx="5353223" cy="1896120"/>
          </a:xfrm>
          <a:prstGeom prst="rect">
            <a:avLst/>
          </a:prstGeom>
          <a:noFill/>
          <a:ln w="0">
            <a:noFill/>
          </a:ln>
        </p:spPr>
        <p:txBody>
          <a:bodyPr lIns="0" tIns="44640" rIns="0" bIns="0" anchor="t">
            <a:normAutofit/>
          </a:bodyPr>
          <a:lstStyle>
            <a:lvl1pPr marL="343046" indent="-343046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 marL="343080" indent="-343080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/>
          </p:nvPr>
        </p:nvSpPr>
        <p:spPr>
          <a:xfrm>
            <a:off x="6230788" y="3681360"/>
            <a:ext cx="5353223" cy="1896120"/>
          </a:xfrm>
          <a:prstGeom prst="rect">
            <a:avLst/>
          </a:prstGeom>
          <a:noFill/>
          <a:ln w="0">
            <a:noFill/>
          </a:ln>
        </p:spPr>
        <p:txBody>
          <a:bodyPr lIns="0" tIns="44640" rIns="0" bIns="0" anchor="t">
            <a:normAutofit/>
          </a:bodyPr>
          <a:lstStyle>
            <a:lvl1pPr marL="343046" indent="-343046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 marL="343080" indent="-343080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0280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A1CA2F01-5CA3-4CB0-BB29-85A1AEC852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3" y="3127948"/>
            <a:ext cx="770813" cy="374071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500C66A-D5D3-4377-94B8-F457C618B2BE}"/>
              </a:ext>
            </a:extLst>
          </p:cNvPr>
          <p:cNvSpPr/>
          <p:nvPr userDrawn="1"/>
        </p:nvSpPr>
        <p:spPr>
          <a:xfrm>
            <a:off x="0" y="2878052"/>
            <a:ext cx="980110" cy="1314036"/>
          </a:xfrm>
          <a:prstGeom prst="rect">
            <a:avLst/>
          </a:prstGeom>
          <a:gradFill flip="none" rotWithShape="1">
            <a:gsLst>
              <a:gs pos="0">
                <a:srgbClr val="307FE2"/>
              </a:gs>
              <a:gs pos="100000">
                <a:srgbClr val="307FE2">
                  <a:alpha val="20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79D37DE-4DFC-490E-8AC9-4C15D9ADC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68122"/>
          <a:stretch/>
        </p:blipFill>
        <p:spPr>
          <a:xfrm>
            <a:off x="318092" y="254574"/>
            <a:ext cx="2529590" cy="6833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D3B8311-512E-4C9B-8993-942848EAC2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 flipV="1">
            <a:off x="11216641" y="-8626"/>
            <a:ext cx="975360" cy="225084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A8B47E16-8D50-43EB-AC3B-728C07D8F280}"/>
              </a:ext>
            </a:extLst>
          </p:cNvPr>
          <p:cNvSpPr/>
          <p:nvPr userDrawn="1"/>
        </p:nvSpPr>
        <p:spPr>
          <a:xfrm>
            <a:off x="11498797" y="2429420"/>
            <a:ext cx="172209" cy="2970605"/>
          </a:xfrm>
          <a:prstGeom prst="rect">
            <a:avLst/>
          </a:prstGeom>
          <a:solidFill>
            <a:srgbClr val="000000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0866CA5-13EF-4C6E-9508-EE3355AAEE85}"/>
              </a:ext>
            </a:extLst>
          </p:cNvPr>
          <p:cNvSpPr/>
          <p:nvPr userDrawn="1"/>
        </p:nvSpPr>
        <p:spPr>
          <a:xfrm>
            <a:off x="11078075" y="1955366"/>
            <a:ext cx="518957" cy="1497690"/>
          </a:xfrm>
          <a:prstGeom prst="rect">
            <a:avLst/>
          </a:prstGeom>
          <a:solidFill>
            <a:srgbClr val="000000">
              <a:alpha val="1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8F26559-F00A-4DAC-8C21-62B98F01D040}"/>
              </a:ext>
            </a:extLst>
          </p:cNvPr>
          <p:cNvSpPr/>
          <p:nvPr userDrawn="1"/>
        </p:nvSpPr>
        <p:spPr>
          <a:xfrm>
            <a:off x="3479997" y="5746313"/>
            <a:ext cx="1010715" cy="1122347"/>
          </a:xfrm>
          <a:prstGeom prst="rect">
            <a:avLst/>
          </a:prstGeom>
          <a:gradFill>
            <a:gsLst>
              <a:gs pos="0">
                <a:srgbClr val="2CCCD3"/>
              </a:gs>
              <a:gs pos="98000">
                <a:srgbClr val="2CCCD3">
                  <a:alpha val="2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0A286A9-CEBF-4E5C-A029-D01FA4EF78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9997" y="5530323"/>
            <a:ext cx="1010715" cy="23324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D520733-259C-46DA-94E5-8CA8CAE17F52}"/>
              </a:ext>
            </a:extLst>
          </p:cNvPr>
          <p:cNvSpPr/>
          <p:nvPr userDrawn="1"/>
        </p:nvSpPr>
        <p:spPr>
          <a:xfrm>
            <a:off x="7420475" y="5371427"/>
            <a:ext cx="518957" cy="1497690"/>
          </a:xfrm>
          <a:prstGeom prst="rect">
            <a:avLst/>
          </a:prstGeom>
          <a:gradFill>
            <a:gsLst>
              <a:gs pos="0">
                <a:srgbClr val="FFFFFF"/>
              </a:gs>
              <a:gs pos="97000">
                <a:srgbClr val="FFFFFF">
                  <a:alpha val="2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20ED18D-48C0-4FE7-9112-A677CA9A1C2C}"/>
              </a:ext>
            </a:extLst>
          </p:cNvPr>
          <p:cNvSpPr/>
          <p:nvPr userDrawn="1"/>
        </p:nvSpPr>
        <p:spPr>
          <a:xfrm>
            <a:off x="7385271" y="0"/>
            <a:ext cx="518957" cy="1497690"/>
          </a:xfrm>
          <a:prstGeom prst="rect">
            <a:avLst/>
          </a:prstGeom>
          <a:solidFill>
            <a:srgbClr val="000000">
              <a:alpha val="1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258DFD-3FD3-4D7C-9FEB-12E6AC5D8E33}"/>
              </a:ext>
            </a:extLst>
          </p:cNvPr>
          <p:cNvSpPr/>
          <p:nvPr userDrawn="1"/>
        </p:nvSpPr>
        <p:spPr>
          <a:xfrm>
            <a:off x="9272437" y="563053"/>
            <a:ext cx="1010715" cy="1122347"/>
          </a:xfrm>
          <a:prstGeom prst="rect">
            <a:avLst/>
          </a:prstGeom>
          <a:gradFill>
            <a:gsLst>
              <a:gs pos="0">
                <a:srgbClr val="9063CD"/>
              </a:gs>
              <a:gs pos="97000">
                <a:srgbClr val="9063CD">
                  <a:alpha val="2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C69CBDA-5696-4832-9EAF-86CD8B589E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72437" y="347063"/>
            <a:ext cx="1010715" cy="23324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2AF3999-2601-4500-B3CC-819F593F90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450" y="4109158"/>
            <a:ext cx="568624" cy="2759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80A61F-8A3D-4B1A-AAF0-ECF0BCDF8F9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078975" y="1608116"/>
            <a:ext cx="2557346" cy="2926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E3132E-BE6F-443F-BCC8-10670A25D3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51892" y="2154115"/>
            <a:ext cx="8343900" cy="153865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5000" cap="all" baseline="0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805C02-C86D-4C0B-952A-29894ADDF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1892" y="3807449"/>
            <a:ext cx="7596554" cy="398503"/>
          </a:xfrm>
        </p:spPr>
        <p:txBody>
          <a:bodyPr lIns="91440" tIns="45720" rIns="91440" bIns="45720"/>
          <a:lstStyle>
            <a:lvl1pPr marL="0" indent="0" algn="l">
              <a:spcBef>
                <a:spcPts val="1000"/>
              </a:spcBef>
              <a:buNone/>
              <a:defRPr sz="2000" b="1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0F1A0-AC0F-4481-AA71-D131C7165F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52626" y="5141262"/>
            <a:ext cx="1933575" cy="365125"/>
          </a:xfrm>
        </p:spPr>
        <p:txBody>
          <a:bodyPr/>
          <a:lstStyle>
            <a:lvl1pPr>
              <a:defRPr sz="1400"/>
            </a:lvl1pPr>
          </a:lstStyle>
          <a:p>
            <a:fld id="{8A2D0064-AAF6-4091-BA60-DBB884E73FD7}" type="datetimeFigureOut">
              <a:rPr lang="en-US" smtClean="0"/>
              <a:pPr/>
              <a:t>6/14/2023</a:t>
            </a:fld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33610ED-403A-462B-B6A3-86FE86F08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028"/>
          <a:stretch/>
        </p:blipFill>
        <p:spPr>
          <a:xfrm>
            <a:off x="0" y="2647192"/>
            <a:ext cx="980110" cy="233243"/>
          </a:xfrm>
          <a:prstGeom prst="rect">
            <a:avLst/>
          </a:prstGeom>
        </p:spPr>
      </p:pic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5B6F4BBE-DDC0-4D39-8CFF-F1D27918C03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52626" y="4341814"/>
            <a:ext cx="7596188" cy="248736"/>
          </a:xfrm>
        </p:spPr>
        <p:txBody>
          <a:bodyPr lIns="91440"/>
          <a:lstStyle>
            <a:lvl1pPr marL="0" indent="0">
              <a:spcBef>
                <a:spcPts val="0"/>
              </a:spcBef>
              <a:buNone/>
              <a:defRPr sz="2000" b="1"/>
            </a:lvl1pPr>
            <a:lvl2pPr marL="400010" indent="0">
              <a:buNone/>
              <a:defRPr b="1"/>
            </a:lvl2pPr>
            <a:lvl3pPr marL="800020" indent="0">
              <a:buNone/>
              <a:defRPr b="1"/>
            </a:lvl3pPr>
            <a:lvl4pPr marL="1371463" indent="0">
              <a:buNone/>
              <a:defRPr b="1"/>
            </a:lvl4pPr>
            <a:lvl5pPr marL="1828617" indent="0">
              <a:buNone/>
              <a:defRPr b="1"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62" name="Content Placeholder 61">
            <a:extLst>
              <a:ext uri="{FF2B5EF4-FFF2-40B4-BE49-F238E27FC236}">
                <a16:creationId xmlns:a16="http://schemas.microsoft.com/office/drawing/2014/main" id="{00326CA1-B358-4EB7-95DF-87D58B07587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952626" y="4667250"/>
            <a:ext cx="7596188" cy="247650"/>
          </a:xfrm>
        </p:spPr>
        <p:txBody>
          <a:bodyPr lIns="91440"/>
          <a:lstStyle>
            <a:lvl1pPr marL="0" indent="0">
              <a:buNone/>
              <a:defRPr sz="2000"/>
            </a:lvl1pPr>
            <a:lvl2pPr marL="400010" indent="0">
              <a:buNone/>
              <a:defRPr/>
            </a:lvl2pPr>
            <a:lvl3pPr marL="800020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07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8BAAF2E5-408E-4664-828D-707F062DB1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8122"/>
          <a:stretch/>
        </p:blipFill>
        <p:spPr>
          <a:xfrm>
            <a:off x="6407086" y="4989213"/>
            <a:ext cx="2529590" cy="6833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8CC0736-00C6-4AC9-8DCE-5A4C39A74674}"/>
              </a:ext>
            </a:extLst>
          </p:cNvPr>
          <p:cNvSpPr/>
          <p:nvPr userDrawn="1"/>
        </p:nvSpPr>
        <p:spPr>
          <a:xfrm>
            <a:off x="8412818" y="1712031"/>
            <a:ext cx="470593" cy="1707131"/>
          </a:xfrm>
          <a:prstGeom prst="rect">
            <a:avLst/>
          </a:prstGeom>
          <a:gradFill flip="none" rotWithShape="1">
            <a:gsLst>
              <a:gs pos="0">
                <a:srgbClr val="2CCCD3"/>
              </a:gs>
              <a:gs pos="100000">
                <a:srgbClr val="2CCCD3">
                  <a:alpha val="20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D79DFEC-8AF6-4809-A7FE-978E1DC717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12818" y="1604639"/>
            <a:ext cx="470593" cy="10859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45141845-2A5D-4387-B8BE-8467F3015D41}"/>
              </a:ext>
            </a:extLst>
          </p:cNvPr>
          <p:cNvSpPr/>
          <p:nvPr userDrawn="1"/>
        </p:nvSpPr>
        <p:spPr>
          <a:xfrm>
            <a:off x="10008675" y="3887397"/>
            <a:ext cx="172209" cy="2970605"/>
          </a:xfrm>
          <a:prstGeom prst="rect">
            <a:avLst/>
          </a:prstGeom>
          <a:solidFill>
            <a:srgbClr val="000000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A1C63F9-3FB8-48E3-8B56-9D4DA334A75C}"/>
              </a:ext>
            </a:extLst>
          </p:cNvPr>
          <p:cNvSpPr/>
          <p:nvPr userDrawn="1"/>
        </p:nvSpPr>
        <p:spPr>
          <a:xfrm>
            <a:off x="11181286" y="2103604"/>
            <a:ext cx="1010715" cy="3057195"/>
          </a:xfrm>
          <a:prstGeom prst="rect">
            <a:avLst/>
          </a:prstGeom>
          <a:solidFill>
            <a:srgbClr val="000000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1992B30-2EDE-4F96-B818-B9019B133B32}"/>
              </a:ext>
            </a:extLst>
          </p:cNvPr>
          <p:cNvSpPr/>
          <p:nvPr userDrawn="1"/>
        </p:nvSpPr>
        <p:spPr>
          <a:xfrm>
            <a:off x="9661927" y="225084"/>
            <a:ext cx="518957" cy="1497690"/>
          </a:xfrm>
          <a:prstGeom prst="rect">
            <a:avLst/>
          </a:prstGeom>
          <a:solidFill>
            <a:srgbClr val="000000">
              <a:alpha val="1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E12440-DEEF-4869-907D-DBBBF06321FA}"/>
              </a:ext>
            </a:extLst>
          </p:cNvPr>
          <p:cNvSpPr/>
          <p:nvPr userDrawn="1"/>
        </p:nvSpPr>
        <p:spPr>
          <a:xfrm>
            <a:off x="0" y="1993900"/>
            <a:ext cx="8591489" cy="3302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A0F476-3AFC-49C2-9FED-0A0CBB380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86" y="1993900"/>
            <a:ext cx="8335107" cy="1390308"/>
          </a:xfrm>
        </p:spPr>
        <p:txBody>
          <a:bodyPr lIns="91440"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01D89-22A1-42B4-87EA-7EF6B0E87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186" y="3525497"/>
            <a:ext cx="7584953" cy="807646"/>
          </a:xfrm>
        </p:spPr>
        <p:txBody>
          <a:bodyPr lIns="9144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1D97D-6739-4E8B-9F0F-F4D881474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0064-AAF6-4091-BA60-DBB884E73FD7}" type="datetimeFigureOut">
              <a:rPr lang="en-US" smtClean="0"/>
              <a:t>6/14/2023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9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141C5-CA5A-D043-831B-6BAF84ED2D8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53744" y="1602429"/>
            <a:ext cx="10841372" cy="43513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1400"/>
              </a:spcBef>
              <a:defRPr sz="22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>
              <a:lnSpc>
                <a:spcPct val="90000"/>
              </a:lnSpc>
              <a:spcBef>
                <a:spcPts val="900"/>
              </a:spcBef>
              <a:defRPr sz="18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First level bulleted text is Arial 22 pt.</a:t>
            </a:r>
          </a:p>
          <a:p>
            <a:pPr lvl="1"/>
            <a:r>
              <a:rPr lang="en-US" dirty="0"/>
              <a:t>Second level text (press tab key) is 18 pt.</a:t>
            </a:r>
          </a:p>
          <a:p>
            <a:r>
              <a:rPr lang="en-US" dirty="0"/>
              <a:t>Arial is the only font used in the template</a:t>
            </a:r>
          </a:p>
          <a:p>
            <a:r>
              <a:rPr lang="en-US" dirty="0"/>
              <a:t>All bulleted text is sentence case (capitalize first letter of first word)</a:t>
            </a:r>
          </a:p>
          <a:p>
            <a:r>
              <a:rPr lang="en-US" dirty="0"/>
              <a:t>Use </a:t>
            </a:r>
            <a:r>
              <a:rPr lang="en-US" b="1" dirty="0">
                <a:solidFill>
                  <a:schemeClr val="accent6"/>
                </a:solidFill>
              </a:rPr>
              <a:t>bold</a:t>
            </a:r>
            <a:r>
              <a:rPr lang="en-US" dirty="0">
                <a:solidFill>
                  <a:schemeClr val="accent6"/>
                </a:solidFill>
              </a:rPr>
              <a:t>, red </a:t>
            </a:r>
            <a:r>
              <a:rPr lang="en-US" dirty="0"/>
              <a:t>or both to highlight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3162B4C-8AAC-054A-8207-7F3B050AE6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4078" y="902278"/>
            <a:ext cx="10841038" cy="41333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5DD4CF1-882B-EA45-BAB0-DC78082DF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52" y="178123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27285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ontent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94A426B-0D0E-49BD-B9AF-389607EB3C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9987" y="1292482"/>
            <a:ext cx="10831293" cy="43830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1000"/>
              </a:spcAft>
              <a:buNone/>
              <a:defRPr sz="2100">
                <a:solidFill>
                  <a:srgbClr val="000000"/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spcBef>
                <a:spcPts val="1200"/>
              </a:spcBef>
              <a:spcAft>
                <a:spcPts val="1000"/>
              </a:spcAft>
              <a:buNone/>
              <a:defRPr sz="2100"/>
            </a:lvl2pPr>
            <a:lvl3pPr marL="914309" indent="0">
              <a:spcBef>
                <a:spcPts val="1200"/>
              </a:spcBef>
              <a:spcAft>
                <a:spcPts val="1000"/>
              </a:spcAft>
              <a:buNone/>
              <a:defRPr sz="2100"/>
            </a:lvl3pPr>
            <a:lvl4pPr marL="1371463" indent="0">
              <a:spcBef>
                <a:spcPts val="1200"/>
              </a:spcBef>
              <a:spcAft>
                <a:spcPts val="1000"/>
              </a:spcAft>
              <a:buNone/>
              <a:defRPr sz="2100"/>
            </a:lvl4pPr>
            <a:lvl5pPr marL="1828617" indent="0">
              <a:spcBef>
                <a:spcPts val="1200"/>
              </a:spcBef>
              <a:spcAft>
                <a:spcPts val="1000"/>
              </a:spcAft>
              <a:buNone/>
              <a:defRPr sz="21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.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D802AB-3C2E-3944-BC7A-D225AD2991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986" y="176070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34237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FB58AD4-B5F7-C348-B8E3-10DC77F1F9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9986" y="809625"/>
            <a:ext cx="10841038" cy="41333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Inter" panose="020B0502030000000004" pitchFamily="34" charset="0"/>
              </a:defRPr>
            </a:lvl1pPr>
            <a:lvl2pPr marL="457108" indent="0"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67C004-B424-AE42-A574-D6412A04A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986" y="176071"/>
            <a:ext cx="10837164" cy="64307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45013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Only_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139B9B9-ED44-2447-974C-7B2A212A91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9818"/>
            <a:ext cx="10837164" cy="13255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FB58AD4-B5F7-C348-B8E3-10DC77F1F9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062" y="922046"/>
            <a:ext cx="10841038" cy="41333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154" indent="0"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836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>
            <a:extLst>
              <a:ext uri="{FF2B5EF4-FFF2-40B4-BE49-F238E27FC236}">
                <a16:creationId xmlns:a16="http://schemas.microsoft.com/office/drawing/2014/main" id="{48F4DC02-08B6-3C49-8CA5-41A235434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11" y="183972"/>
            <a:ext cx="11496089" cy="535120"/>
          </a:xfrm>
          <a:prstGeom prst="rect">
            <a:avLst/>
          </a:prstGeo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066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EAC86-63D0-4674-A708-65D026C95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011" y="1492372"/>
            <a:ext cx="11315114" cy="4403701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206EF9-7A5E-4870-85CB-E9648D65121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3012" y="761904"/>
            <a:ext cx="11496089" cy="400050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sz="2000">
                <a:solidFill>
                  <a:srgbClr val="7F7F7F"/>
                </a:solidFill>
              </a:defRPr>
            </a:lvl1pPr>
            <a:lvl2pPr marL="457154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83970214-C5A2-EA4E-9B5C-E84D60CC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11" y="183972"/>
            <a:ext cx="11496089" cy="535120"/>
          </a:xfrm>
          <a:prstGeom prst="rect">
            <a:avLst/>
          </a:prstGeo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13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Only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FB58AD4-B5F7-C348-B8E3-10DC77F1F9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9986" y="914402"/>
            <a:ext cx="10841038" cy="41333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Inter" panose="020B0502030000000004" pitchFamily="34" charset="0"/>
              </a:defRPr>
            </a:lvl1pPr>
            <a:lvl2pPr marL="457154" indent="0"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67C004-B424-AE42-A574-D6412A04A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986" y="176071"/>
            <a:ext cx="10837164" cy="7264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400" b="1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02121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B0B2-25C2-465E-A81B-CA14DF5CFA1A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4516-FBE1-40B2-A8ED-8D98997B7A50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327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01" y="272520"/>
            <a:ext cx="10969931" cy="114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609400" y="1604880"/>
            <a:ext cx="5353223" cy="1896120"/>
          </a:xfrm>
          <a:prstGeom prst="rect">
            <a:avLst/>
          </a:prstGeom>
          <a:noFill/>
          <a:ln w="0">
            <a:noFill/>
          </a:ln>
        </p:spPr>
        <p:txBody>
          <a:bodyPr lIns="0" tIns="44640" rIns="0" bIns="0" anchor="t">
            <a:normAutofit/>
          </a:bodyPr>
          <a:lstStyle>
            <a:lvl1pPr marL="343046" indent="-343046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 marL="343080" indent="-343080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6230788" y="1604880"/>
            <a:ext cx="5353223" cy="1896120"/>
          </a:xfrm>
          <a:prstGeom prst="rect">
            <a:avLst/>
          </a:prstGeom>
          <a:noFill/>
          <a:ln w="0">
            <a:noFill/>
          </a:ln>
        </p:spPr>
        <p:txBody>
          <a:bodyPr lIns="0" tIns="44640" rIns="0" bIns="0" anchor="t">
            <a:normAutofit/>
          </a:bodyPr>
          <a:lstStyle>
            <a:lvl1pPr marL="343046" indent="-343046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 marL="343080" indent="-343080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/>
          </p:nvPr>
        </p:nvSpPr>
        <p:spPr>
          <a:xfrm>
            <a:off x="609401" y="3681360"/>
            <a:ext cx="10969931" cy="1896120"/>
          </a:xfrm>
          <a:prstGeom prst="rect">
            <a:avLst/>
          </a:prstGeom>
          <a:noFill/>
          <a:ln w="0">
            <a:noFill/>
          </a:ln>
        </p:spPr>
        <p:txBody>
          <a:bodyPr lIns="0" tIns="44640" rIns="0" bIns="0" anchor="t">
            <a:normAutofit/>
          </a:bodyPr>
          <a:lstStyle>
            <a:lvl1pPr marL="343046" indent="-343046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  <a:defRPr/>
            </a:lvl1pPr>
          </a:lstStyle>
          <a:p>
            <a:pPr marL="343080" indent="-343080">
              <a:lnSpc>
                <a:spcPct val="84000"/>
              </a:lnSpc>
              <a:spcBef>
                <a:spcPts val="1426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s-ES" sz="2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72772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B0B2-25C2-465E-A81B-CA14DF5CFA1A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4516-FBE1-40B2-A8ED-8D98997B7A50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0060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93619" y="95911"/>
            <a:ext cx="11927745" cy="6673598"/>
            <a:chOff x="93619" y="95911"/>
            <a:chExt cx="11927745" cy="667359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4691988" y="-4117215"/>
              <a:ext cx="2790000" cy="1146375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632995" y="-577603"/>
              <a:ext cx="2790000" cy="1146375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4630114" y="-4381590"/>
              <a:ext cx="2913750" cy="1186875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4571120" y="-621742"/>
              <a:ext cx="2913750" cy="118687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89453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B0B2-25C2-465E-A81B-CA14DF5CFA1A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4516-FBE1-40B2-A8ED-8D98997B7A50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2103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B0B2-25C2-465E-A81B-CA14DF5CFA1A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4516-FBE1-40B2-A8ED-8D98997B7A50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7414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B0B2-25C2-465E-A81B-CA14DF5CFA1A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4516-FBE1-40B2-A8ED-8D98997B7A50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5720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B0B2-25C2-465E-A81B-CA14DF5CFA1A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4516-FBE1-40B2-A8ED-8D98997B7A50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6538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B0B2-25C2-465E-A81B-CA14DF5CFA1A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4516-FBE1-40B2-A8ED-8D98997B7A50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7468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B0B2-25C2-465E-A81B-CA14DF5CFA1A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4516-FBE1-40B2-A8ED-8D98997B7A50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2901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B0B2-25C2-465E-A81B-CA14DF5CFA1A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4516-FBE1-40B2-A8ED-8D98997B7A50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5857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B0B2-25C2-465E-A81B-CA14DF5CFA1A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4516-FBE1-40B2-A8ED-8D98997B7A50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450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42" Type="http://schemas.openxmlformats.org/officeDocument/2006/relationships/slideLayout" Target="../slideLayouts/slideLayout83.xml"/><Relationship Id="rId47" Type="http://schemas.openxmlformats.org/officeDocument/2006/relationships/slideLayout" Target="../slideLayouts/slideLayout88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81.xml"/><Relationship Id="rId45" Type="http://schemas.openxmlformats.org/officeDocument/2006/relationships/slideLayout" Target="../slideLayouts/slideLayout86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4" Type="http://schemas.openxmlformats.org/officeDocument/2006/relationships/slideLayout" Target="../slideLayouts/slideLayout85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43" Type="http://schemas.openxmlformats.org/officeDocument/2006/relationships/slideLayout" Target="../slideLayouts/slideLayout84.xml"/><Relationship Id="rId48" Type="http://schemas.openxmlformats.org/officeDocument/2006/relationships/theme" Target="../theme/theme3.xml"/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Relationship Id="rId4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61.xml"/><Relationship Id="rId41" Type="http://schemas.openxmlformats.org/officeDocument/2006/relationships/slideLayout" Target="../slideLayouts/slideLayout8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 hidden="1"/>
          <p:cNvSpPr/>
          <p:nvPr/>
        </p:nvSpPr>
        <p:spPr>
          <a:xfrm>
            <a:off x="11568173" y="6389640"/>
            <a:ext cx="371472" cy="27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4994" rIns="89988" bIns="44994" anchor="t">
            <a:noAutofit/>
          </a:bodyPr>
          <a:lstStyle/>
          <a:p>
            <a:pPr algn="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</a:pPr>
            <a:fld id="{D3731CBE-4C80-4063-9C65-0FDB895F44CF}" type="slidenum">
              <a:rPr lang="en-US" sz="1100" b="0" strike="noStrike" spc="-1">
                <a:solidFill>
                  <a:srgbClr val="FF0000"/>
                </a:solidFill>
                <a:latin typeface="Arial"/>
                <a:ea typeface="DejaVu Sans"/>
              </a:rPr>
              <a:pPr algn="r">
                <a:lnSpc>
                  <a:spcPct val="100000"/>
                </a:lnSpc>
                <a:spcBef>
                  <a:spcPts val="11"/>
                </a:spcBef>
                <a:spcAft>
                  <a:spcPts val="11"/>
                </a:spcAft>
                <a:tabLst>
                  <a:tab pos="0" algn="l"/>
                  <a:tab pos="449235" algn="l"/>
                  <a:tab pos="898470" algn="l"/>
                  <a:tab pos="1347705" algn="l"/>
                  <a:tab pos="1796940" algn="l"/>
                  <a:tab pos="2246175" algn="l"/>
                  <a:tab pos="2695410" algn="l"/>
                  <a:tab pos="3144646" algn="l"/>
                  <a:tab pos="3593881" algn="l"/>
                  <a:tab pos="4043116" algn="l"/>
                  <a:tab pos="4492351" algn="l"/>
                  <a:tab pos="4941226" algn="l"/>
                  <a:tab pos="5390461" algn="l"/>
                  <a:tab pos="5839696" algn="l"/>
                  <a:tab pos="6288931" algn="l"/>
                  <a:tab pos="6738166" algn="l"/>
                  <a:tab pos="7187401" algn="l"/>
                  <a:tab pos="7636636" algn="l"/>
                  <a:tab pos="8085871" algn="l"/>
                  <a:tab pos="8535106" algn="l"/>
                  <a:tab pos="8984341" algn="l"/>
                </a:tabLst>
              </a:pPr>
              <a:t>‹Nº›</a:t>
            </a:fld>
            <a:endParaRPr lang="es-ES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Rectangle 95" hidden="1"/>
          <p:cNvSpPr/>
          <p:nvPr/>
        </p:nvSpPr>
        <p:spPr>
          <a:xfrm>
            <a:off x="5063821" y="6418440"/>
            <a:ext cx="1978662" cy="21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9988" tIns="44994" rIns="89988" bIns="44994" anchor="t">
            <a:spAutoFit/>
          </a:bodyPr>
          <a:lstStyle/>
          <a:p>
            <a:pPr>
              <a:lnSpc>
                <a:spcPct val="90000"/>
              </a:lnSpc>
              <a:spcBef>
                <a:spcPts val="312"/>
              </a:spcBef>
              <a:spcAft>
                <a:spcPts val="11"/>
              </a:spcAft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  <a:tab pos="9433577" algn="l"/>
                <a:tab pos="9882812" algn="l"/>
                <a:tab pos="10332047" algn="l"/>
                <a:tab pos="10781282" algn="l"/>
              </a:tabLst>
            </a:pPr>
            <a:r>
              <a:rPr lang="en-US" sz="900" b="0" strike="noStrike" spc="-1">
                <a:solidFill>
                  <a:srgbClr val="000000"/>
                </a:solidFill>
                <a:latin typeface="Arial"/>
                <a:ea typeface="Inter"/>
              </a:rPr>
              <a:t>© Fortinet Inc. All Rights Reserved.</a:t>
            </a:r>
            <a:endParaRPr lang="es-ES" sz="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7418994" y="5372280"/>
            <a:ext cx="519052" cy="1496880"/>
          </a:xfrm>
          <a:prstGeom prst="rect">
            <a:avLst/>
          </a:prstGeom>
          <a:gradFill rotWithShape="0">
            <a:gsLst>
              <a:gs pos="0">
                <a:srgbClr val="FFFFFF">
                  <a:alpha val="20000"/>
                </a:srgbClr>
              </a:gs>
              <a:gs pos="100000">
                <a:srgbClr val="FFFFFF"/>
              </a:gs>
            </a:gsLst>
            <a:lin ang="162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01" y="272520"/>
            <a:ext cx="10969931" cy="114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es-ES" sz="4400" b="0" strike="noStrike" spc="-1" dirty="0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609401" y="1604880"/>
            <a:ext cx="10969931" cy="3975120"/>
          </a:xfrm>
          <a:prstGeom prst="rect">
            <a:avLst/>
          </a:prstGeom>
          <a:noFill/>
          <a:ln w="0">
            <a:noFill/>
          </a:ln>
        </p:spPr>
        <p:txBody>
          <a:bodyPr lIns="0" tIns="28440" rIns="0" bIns="0" anchor="t">
            <a:normAutofit fontScale="92000"/>
          </a:bodyPr>
          <a:lstStyle/>
          <a:p>
            <a:pPr marL="343080" indent="-343080">
              <a:lnSpc>
                <a:spcPct val="93000"/>
              </a:lnSpc>
              <a:spcBef>
                <a:spcPts val="1426"/>
              </a:spcBef>
              <a:spcAft>
                <a:spcPts val="11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es-ES" sz="32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343046" lvl="1" indent="-343046">
              <a:lnSpc>
                <a:spcPct val="93000"/>
              </a:lnSpc>
              <a:spcBef>
                <a:spcPts val="1426"/>
              </a:spcBef>
              <a:spcAft>
                <a:spcPts val="11"/>
              </a:spcAft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</a:pPr>
            <a:r>
              <a:rPr lang="es-ES" sz="32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343046" lvl="2" indent="-343046">
              <a:lnSpc>
                <a:spcPct val="93000"/>
              </a:lnSpc>
              <a:spcBef>
                <a:spcPts val="1426"/>
              </a:spcBef>
              <a:spcAft>
                <a:spcPts val="11"/>
              </a:spcAft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</a:pPr>
            <a:r>
              <a:rPr lang="es-ES" sz="32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343046" lvl="3" indent="-343046">
              <a:lnSpc>
                <a:spcPct val="93000"/>
              </a:lnSpc>
              <a:spcBef>
                <a:spcPts val="1426"/>
              </a:spcBef>
              <a:spcAft>
                <a:spcPts val="11"/>
              </a:spcAft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</a:pPr>
            <a:r>
              <a:rPr lang="es-ES" sz="32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343046" lvl="4" indent="-343046">
              <a:lnSpc>
                <a:spcPct val="93000"/>
              </a:lnSpc>
              <a:spcBef>
                <a:spcPts val="1426"/>
              </a:spcBef>
              <a:spcAft>
                <a:spcPts val="11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</a:pPr>
            <a:r>
              <a:rPr lang="es-ES" sz="32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343046" lvl="5" indent="-343046">
              <a:lnSpc>
                <a:spcPct val="93000"/>
              </a:lnSpc>
              <a:spcBef>
                <a:spcPts val="1426"/>
              </a:spcBef>
              <a:spcAft>
                <a:spcPts val="11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</a:pPr>
            <a:r>
              <a:rPr lang="es-ES" sz="32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43046" lvl="6" indent="-343046">
              <a:lnSpc>
                <a:spcPct val="93000"/>
              </a:lnSpc>
              <a:spcBef>
                <a:spcPts val="1426"/>
              </a:spcBef>
              <a:spcAft>
                <a:spcPts val="11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</a:tabLst>
            </a:pPr>
            <a:r>
              <a:rPr lang="es-ES" sz="32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  <p:extLst>
      <p:ext uri="{BB962C8B-B14F-4D97-AF65-F5344CB8AC3E}">
        <p14:creationId xmlns:p14="http://schemas.microsoft.com/office/powerpoint/2010/main" val="357269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63" r:id="rId14"/>
  </p:sldLayoutIdLst>
  <p:txStyles>
    <p:titleStyle>
      <a:lvl1pPr algn="ctr" defTabSz="914309" rtl="0" eaLnBrk="1" latinLnBrk="0" hangingPunct="1">
        <a:lnSpc>
          <a:spcPct val="93000"/>
        </a:lnSpc>
        <a:spcBef>
          <a:spcPts val="11"/>
        </a:spcBef>
        <a:spcAft>
          <a:spcPts val="11"/>
        </a:spcAft>
        <a:buNone/>
        <a:tabLst>
          <a:tab pos="0" algn="l"/>
          <a:tab pos="449235" algn="l"/>
          <a:tab pos="898470" algn="l"/>
          <a:tab pos="1347705" algn="l"/>
          <a:tab pos="1796940" algn="l"/>
          <a:tab pos="2246175" algn="l"/>
          <a:tab pos="2695410" algn="l"/>
          <a:tab pos="3144646" algn="l"/>
          <a:tab pos="3593881" algn="l"/>
          <a:tab pos="4043116" algn="l"/>
          <a:tab pos="4492351" algn="l"/>
          <a:tab pos="4941226" algn="l"/>
          <a:tab pos="5390461" algn="l"/>
          <a:tab pos="5839696" algn="l"/>
          <a:tab pos="6288931" algn="l"/>
          <a:tab pos="6738166" algn="l"/>
          <a:tab pos="7187401" algn="l"/>
          <a:tab pos="7636636" algn="l"/>
          <a:tab pos="8085871" algn="l"/>
          <a:tab pos="8535106" algn="l"/>
          <a:tab pos="8984341" algn="l"/>
        </a:tabLs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046" indent="-343046" algn="l" defTabSz="914309" rtl="0" eaLnBrk="1" latinLnBrk="0" hangingPunct="1">
        <a:lnSpc>
          <a:spcPct val="93000"/>
        </a:lnSpc>
        <a:spcBef>
          <a:spcPts val="1426"/>
        </a:spcBef>
        <a:spcAft>
          <a:spcPts val="11"/>
        </a:spcAft>
        <a:buFont typeface="Arial" panose="020B0604020202020204" pitchFamily="34" charset="0"/>
        <a:buChar char="•"/>
        <a:tabLst>
          <a:tab pos="0" algn="l"/>
          <a:tab pos="449235" algn="l"/>
          <a:tab pos="898470" algn="l"/>
          <a:tab pos="1347705" algn="l"/>
          <a:tab pos="1796940" algn="l"/>
          <a:tab pos="2246175" algn="l"/>
          <a:tab pos="2695410" algn="l"/>
          <a:tab pos="3144646" algn="l"/>
          <a:tab pos="3593881" algn="l"/>
          <a:tab pos="4043116" algn="l"/>
          <a:tab pos="4492351" algn="l"/>
          <a:tab pos="4941226" algn="l"/>
          <a:tab pos="5390461" algn="l"/>
          <a:tab pos="5839696" algn="l"/>
          <a:tab pos="6288931" algn="l"/>
          <a:tab pos="6738166" algn="l"/>
          <a:tab pos="7187401" algn="l"/>
          <a:tab pos="7636636" algn="l"/>
          <a:tab pos="8085871" algn="l"/>
          <a:tab pos="8535106" algn="l"/>
          <a:tab pos="8984341" algn="l"/>
        </a:tabLst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6">
            <a:extLst>
              <a:ext uri="{FF2B5EF4-FFF2-40B4-BE49-F238E27FC236}">
                <a16:creationId xmlns:a16="http://schemas.microsoft.com/office/drawing/2014/main" id="{D4348D94-381A-EF40-BA77-DCDA9C87FE9E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11606651" y="6388864"/>
            <a:ext cx="518289" cy="276985"/>
          </a:xfrm>
          <a:prstGeom prst="rect">
            <a:avLst/>
          </a:prstGeom>
        </p:spPr>
        <p:txBody>
          <a:bodyPr/>
          <a:lstStyle/>
          <a:p>
            <a:pPr lvl="0" algn="l"/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11BF6D-552F-A042-83FC-4614E1B72894}"/>
              </a:ext>
            </a:extLst>
          </p:cNvPr>
          <p:cNvCxnSpPr>
            <a:cxnSpLocks/>
          </p:cNvCxnSpPr>
          <p:nvPr userDrawn="1"/>
        </p:nvCxnSpPr>
        <p:spPr>
          <a:xfrm>
            <a:off x="11570075" y="6435914"/>
            <a:ext cx="0" cy="18288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39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ACBF0"/>
          </p15:clr>
        </p15:guide>
        <p15:guide id="2" orient="horz" pos="2160">
          <p15:clr>
            <a:srgbClr val="5ACBF0"/>
          </p15:clr>
        </p15:guide>
        <p15:guide id="3" pos="216">
          <p15:clr>
            <a:srgbClr val="5ACBF0"/>
          </p15:clr>
        </p15:guide>
        <p15:guide id="4" pos="7464">
          <p15:clr>
            <a:srgbClr val="5ACBF0"/>
          </p15:clr>
        </p15:guide>
        <p15:guide id="5" orient="horz" pos="840">
          <p15:clr>
            <a:srgbClr val="5ACBF0"/>
          </p15:clr>
        </p15:guide>
        <p15:guide id="6" orient="horz" pos="1864">
          <p15:clr>
            <a:srgbClr val="5ACBF0"/>
          </p15:clr>
        </p15:guide>
        <p15:guide id="7" orient="horz" pos="2886">
          <p15:clr>
            <a:srgbClr val="5ACBF0"/>
          </p15:clr>
        </p15:guide>
        <p15:guide id="8" orient="horz" pos="3893">
          <p15:clr>
            <a:srgbClr val="5ACBF0"/>
          </p15:clr>
        </p15:guide>
        <p15:guide id="9" pos="1498">
          <p15:clr>
            <a:srgbClr val="5ACBF0"/>
          </p15:clr>
        </p15:guide>
        <p15:guide id="10" pos="1600">
          <p15:clr>
            <a:srgbClr val="5ACBF0"/>
          </p15:clr>
        </p15:guide>
        <p15:guide id="11" pos="2644">
          <p15:clr>
            <a:srgbClr val="5ACBF0"/>
          </p15:clr>
        </p15:guide>
        <p15:guide id="12" pos="2747">
          <p15:clr>
            <a:srgbClr val="5ACBF0"/>
          </p15:clr>
        </p15:guide>
        <p15:guide id="13" pos="3792">
          <p15:clr>
            <a:srgbClr val="5ACBF0"/>
          </p15:clr>
        </p15:guide>
        <p15:guide id="14" pos="3888">
          <p15:clr>
            <a:srgbClr val="5ACBF0"/>
          </p15:clr>
        </p15:guide>
        <p15:guide id="15" pos="4934">
          <p15:clr>
            <a:srgbClr val="5ACBF0"/>
          </p15:clr>
        </p15:guide>
        <p15:guide id="16" pos="5034">
          <p15:clr>
            <a:srgbClr val="5ACBF0"/>
          </p15:clr>
        </p15:guide>
        <p15:guide id="17" pos="6081">
          <p15:clr>
            <a:srgbClr val="5ACBF0"/>
          </p15:clr>
        </p15:guide>
        <p15:guide id="18" pos="6183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E6698D4-1429-714E-A485-D366657608D3}"/>
              </a:ext>
            </a:extLst>
          </p:cNvPr>
          <p:cNvSpPr/>
          <p:nvPr userDrawn="1"/>
        </p:nvSpPr>
        <p:spPr>
          <a:xfrm>
            <a:off x="-1" y="6180138"/>
            <a:ext cx="12192001" cy="677862"/>
          </a:xfrm>
          <a:prstGeom prst="rect">
            <a:avLst/>
          </a:prstGeom>
          <a:solidFill>
            <a:schemeClr val="tx2">
              <a:lumMod val="20000"/>
              <a:lumOff val="80000"/>
              <a:alpha val="8953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EECF7-4679-B444-81E6-F6C558FB8D56}"/>
              </a:ext>
            </a:extLst>
          </p:cNvPr>
          <p:cNvSpPr/>
          <p:nvPr userDrawn="1"/>
        </p:nvSpPr>
        <p:spPr>
          <a:xfrm>
            <a:off x="0" y="6180139"/>
            <a:ext cx="12192000" cy="677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n-US" sz="1400" err="1"/>
          </a:p>
        </p:txBody>
      </p:sp>
    </p:spTree>
    <p:extLst>
      <p:ext uri="{BB962C8B-B14F-4D97-AF65-F5344CB8AC3E}">
        <p14:creationId xmlns:p14="http://schemas.microsoft.com/office/powerpoint/2010/main" val="51500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  <p:sldLayoutId id="2147483739" r:id="rId36"/>
    <p:sldLayoutId id="2147483740" r:id="rId37"/>
    <p:sldLayoutId id="2147483741" r:id="rId38"/>
    <p:sldLayoutId id="2147483742" r:id="rId39"/>
    <p:sldLayoutId id="2147483743" r:id="rId40"/>
    <p:sldLayoutId id="2147483744" r:id="rId41"/>
    <p:sldLayoutId id="2147483745" r:id="rId42"/>
    <p:sldLayoutId id="2147483746" r:id="rId43"/>
    <p:sldLayoutId id="2147483747" r:id="rId44"/>
    <p:sldLayoutId id="2147483748" r:id="rId45"/>
    <p:sldLayoutId id="2147483749" r:id="rId46"/>
    <p:sldLayoutId id="2147483750" r:id="rId4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ACBF0"/>
          </p15:clr>
        </p15:guide>
        <p15:guide id="2" orient="horz" pos="2160">
          <p15:clr>
            <a:srgbClr val="5ACBF0"/>
          </p15:clr>
        </p15:guide>
        <p15:guide id="3" pos="216">
          <p15:clr>
            <a:srgbClr val="5ACBF0"/>
          </p15:clr>
        </p15:guide>
        <p15:guide id="4" pos="7459">
          <p15:clr>
            <a:srgbClr val="5ACBF0"/>
          </p15:clr>
        </p15:guide>
        <p15:guide id="5" orient="horz" pos="896">
          <p15:clr>
            <a:srgbClr val="5ACBF0"/>
          </p15:clr>
        </p15:guide>
        <p15:guide id="6" orient="horz" pos="1864">
          <p15:clr>
            <a:srgbClr val="5ACBF0"/>
          </p15:clr>
        </p15:guide>
        <p15:guide id="7" orient="horz" pos="2886">
          <p15:clr>
            <a:srgbClr val="5ACBF0"/>
          </p15:clr>
        </p15:guide>
        <p15:guide id="8" orient="horz" pos="3893">
          <p15:clr>
            <a:srgbClr val="5ACBF0"/>
          </p15:clr>
        </p15:guide>
        <p15:guide id="9" pos="1498">
          <p15:clr>
            <a:srgbClr val="5ACBF0"/>
          </p15:clr>
        </p15:guide>
        <p15:guide id="10" pos="1600">
          <p15:clr>
            <a:srgbClr val="5ACBF0"/>
          </p15:clr>
        </p15:guide>
        <p15:guide id="11" pos="2644">
          <p15:clr>
            <a:srgbClr val="5ACBF0"/>
          </p15:clr>
        </p15:guide>
        <p15:guide id="12" pos="2751">
          <p15:clr>
            <a:srgbClr val="5ACBF0"/>
          </p15:clr>
        </p15:guide>
        <p15:guide id="13" pos="3792">
          <p15:clr>
            <a:srgbClr val="5ACBF0"/>
          </p15:clr>
        </p15:guide>
        <p15:guide id="14" pos="3888">
          <p15:clr>
            <a:srgbClr val="5ACBF0"/>
          </p15:clr>
        </p15:guide>
        <p15:guide id="15" pos="4934">
          <p15:clr>
            <a:srgbClr val="5ACBF0"/>
          </p15:clr>
        </p15:guide>
        <p15:guide id="16" pos="5034">
          <p15:clr>
            <a:srgbClr val="5ACBF0"/>
          </p15:clr>
        </p15:guide>
        <p15:guide id="17" pos="6081">
          <p15:clr>
            <a:srgbClr val="5ACBF0"/>
          </p15:clr>
        </p15:guide>
        <p15:guide id="18" pos="6183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63636"/>
            </a:gs>
            <a:gs pos="37000">
              <a:srgbClr val="2B2B2B"/>
            </a:gs>
            <a:gs pos="86000">
              <a:srgbClr val="101010"/>
            </a:gs>
            <a:gs pos="100000">
              <a:srgbClr val="02000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1B0B2-25C2-465E-A81B-CA14DF5CFA1A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94516-FBE1-40B2-A8ED-8D98997B7A50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955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54.svg"/><Relationship Id="rId11" Type="http://schemas.openxmlformats.org/officeDocument/2006/relationships/image" Target="../media/image59.sv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lsuarez@fortinet.com" TargetMode="External"/><Relationship Id="rId2" Type="http://schemas.openxmlformats.org/officeDocument/2006/relationships/hyperlink" Target="mailto:joan.adroer@satec.es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7.png"/><Relationship Id="rId7" Type="http://schemas.openxmlformats.org/officeDocument/2006/relationships/image" Target="../media/image45.jpe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35.emf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>
            <a:extLst>
              <a:ext uri="{FF2B5EF4-FFF2-40B4-BE49-F238E27FC236}">
                <a16:creationId xmlns:a16="http://schemas.microsoft.com/office/drawing/2014/main" id="{6066A136-B905-1F07-CE0C-39F2C6B34F8D}"/>
              </a:ext>
            </a:extLst>
          </p:cNvPr>
          <p:cNvSpPr txBox="1">
            <a:spLocks/>
          </p:cNvSpPr>
          <p:nvPr/>
        </p:nvSpPr>
        <p:spPr>
          <a:xfrm>
            <a:off x="1801396" y="2488959"/>
            <a:ext cx="8336515" cy="1534840"/>
          </a:xfrm>
          <a:prstGeom prst="rect">
            <a:avLst/>
          </a:prstGeom>
          <a:noFill/>
          <a:ln w="0">
            <a:noFill/>
          </a:ln>
        </p:spPr>
        <p:txBody>
          <a:bodyPr lIns="89988" tIns="44994" rIns="89988" bIns="44994" anchor="b" anchorCtr="0">
            <a:no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  <a:cs typeface="+mj-cs"/>
              </a:defRPr>
            </a:lvl1pPr>
          </a:lstStyle>
          <a:p>
            <a:pPr algn="ctr">
              <a:spcBef>
                <a:spcPts val="600"/>
              </a:spcBef>
              <a:spcAft>
                <a:spcPts val="600"/>
              </a:spcAft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  <a:tab pos="9433577" algn="l"/>
                <a:tab pos="9882812" algn="l"/>
                <a:tab pos="10332047" algn="l"/>
                <a:tab pos="10781282" algn="l"/>
              </a:tabLst>
            </a:pPr>
            <a:r>
              <a:rPr lang="es-ES" sz="5400" spc="-1" dirty="0">
                <a:latin typeface="Arial"/>
                <a:ea typeface="Inter"/>
              </a:rPr>
              <a:t>Detección Avanzada de </a:t>
            </a:r>
            <a:r>
              <a:rPr lang="es-ES" sz="5400" spc="-1" dirty="0" err="1">
                <a:latin typeface="Arial"/>
                <a:ea typeface="Inter"/>
              </a:rPr>
              <a:t>eXtremo</a:t>
            </a:r>
            <a:r>
              <a:rPr lang="es-ES" sz="5400" spc="-1" dirty="0">
                <a:latin typeface="Arial"/>
                <a:ea typeface="Inter"/>
              </a:rPr>
              <a:t> a </a:t>
            </a:r>
            <a:r>
              <a:rPr lang="es-ES" sz="5400" spc="-1" dirty="0" err="1">
                <a:latin typeface="Arial"/>
                <a:ea typeface="Inter"/>
              </a:rPr>
              <a:t>eXtremo</a:t>
            </a:r>
            <a:endParaRPr lang="es-ES" sz="5400" spc="-1" dirty="0">
              <a:latin typeface="Arial"/>
            </a:endParaRP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2CE511E0-38B5-C188-2DFE-2209F8874A92}"/>
              </a:ext>
            </a:extLst>
          </p:cNvPr>
          <p:cNvSpPr txBox="1">
            <a:spLocks/>
          </p:cNvSpPr>
          <p:nvPr/>
        </p:nvSpPr>
        <p:spPr>
          <a:xfrm>
            <a:off x="2253536" y="5182251"/>
            <a:ext cx="7595011" cy="828612"/>
          </a:xfrm>
          <a:prstGeom prst="rect">
            <a:avLst/>
          </a:prstGeom>
          <a:noFill/>
          <a:ln w="0">
            <a:noFill/>
          </a:ln>
        </p:spPr>
        <p:txBody>
          <a:bodyPr lIns="89988" tIns="44994" rIns="89988" bIns="44994" anchor="t" anchorCtr="0">
            <a:no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  <a:cs typeface="+mj-cs"/>
              </a:defRPr>
            </a:lvl1pPr>
          </a:lstStyle>
          <a:p>
            <a:pPr algn="ctr">
              <a:lnSpc>
                <a:spcPct val="100000"/>
              </a:lnSpc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  <a:tab pos="9433577" algn="l"/>
                <a:tab pos="9882812" algn="l"/>
                <a:tab pos="10332047" algn="l"/>
                <a:tab pos="10781282" algn="l"/>
              </a:tabLst>
            </a:pPr>
            <a:r>
              <a:rPr lang="en-US" sz="2000" spc="-1" dirty="0">
                <a:solidFill>
                  <a:srgbClr val="002060"/>
                </a:solidFill>
                <a:latin typeface="Arial"/>
                <a:ea typeface="Inter"/>
              </a:rPr>
              <a:t>Joan Adroer – Consultor de Desarrollo de </a:t>
            </a:r>
            <a:r>
              <a:rPr lang="en-US" sz="2000" spc="-1" dirty="0" err="1">
                <a:solidFill>
                  <a:srgbClr val="002060"/>
                </a:solidFill>
                <a:latin typeface="Arial"/>
                <a:ea typeface="Inter"/>
              </a:rPr>
              <a:t>Negocio</a:t>
            </a:r>
            <a:endParaRPr lang="en-US" sz="2000" spc="-1" dirty="0">
              <a:solidFill>
                <a:srgbClr val="002060"/>
              </a:solidFill>
              <a:latin typeface="Arial"/>
              <a:ea typeface="Inter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  <a:tab pos="9433577" algn="l"/>
                <a:tab pos="9882812" algn="l"/>
                <a:tab pos="10332047" algn="l"/>
                <a:tab pos="10781282" algn="l"/>
              </a:tabLst>
            </a:pPr>
            <a:endParaRPr lang="en-US" sz="2000" spc="-1" dirty="0">
              <a:solidFill>
                <a:srgbClr val="002060"/>
              </a:solidFill>
              <a:latin typeface="Arial"/>
              <a:ea typeface="Inter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  <a:tab pos="9433577" algn="l"/>
                <a:tab pos="9882812" algn="l"/>
                <a:tab pos="10332047" algn="l"/>
                <a:tab pos="10781282" algn="l"/>
              </a:tabLst>
            </a:pPr>
            <a:r>
              <a:rPr lang="en-US" sz="2000" spc="-1" dirty="0">
                <a:solidFill>
                  <a:srgbClr val="002060"/>
                </a:solidFill>
                <a:latin typeface="Arial"/>
                <a:ea typeface="Inter"/>
              </a:rPr>
              <a:t>Luis Suárez – SOC &amp; </a:t>
            </a:r>
            <a:r>
              <a:rPr lang="en-US" sz="2000" spc="-1" dirty="0" err="1">
                <a:solidFill>
                  <a:srgbClr val="002060"/>
                </a:solidFill>
                <a:latin typeface="Arial"/>
                <a:ea typeface="Inter"/>
              </a:rPr>
              <a:t>xDR</a:t>
            </a:r>
            <a:r>
              <a:rPr lang="en-US" sz="2000" spc="-1" dirty="0">
                <a:solidFill>
                  <a:srgbClr val="002060"/>
                </a:solidFill>
                <a:latin typeface="Arial"/>
                <a:ea typeface="Inter"/>
              </a:rPr>
              <a:t> Specialist Systems Engineer</a:t>
            </a:r>
          </a:p>
        </p:txBody>
      </p:sp>
      <p:pic>
        <p:nvPicPr>
          <p:cNvPr id="7" name="Picture 101">
            <a:extLst>
              <a:ext uri="{FF2B5EF4-FFF2-40B4-BE49-F238E27FC236}">
                <a16:creationId xmlns:a16="http://schemas.microsoft.com/office/drawing/2014/main" id="{26B9DE10-00E8-0402-8DED-FD9D516C40F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348464" y="998668"/>
            <a:ext cx="3885515" cy="443632"/>
          </a:xfrm>
          <a:prstGeom prst="rect">
            <a:avLst/>
          </a:prstGeom>
          <a:ln w="0">
            <a:noFill/>
          </a:ln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2BAD5B7A-CD2C-58DF-BABD-C11EE27A1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899" y="803919"/>
            <a:ext cx="2827669" cy="76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7260493" y="677584"/>
            <a:ext cx="3770474" cy="1224080"/>
          </a:xfrm>
          <a:custGeom>
            <a:avLst/>
            <a:gdLst>
              <a:gd name="connsiteX0" fmla="*/ 0 w 3638550"/>
              <a:gd name="connsiteY0" fmla="*/ 0 h 1076095"/>
              <a:gd name="connsiteX1" fmla="*/ 3638550 w 3638550"/>
              <a:gd name="connsiteY1" fmla="*/ 0 h 1076095"/>
              <a:gd name="connsiteX2" fmla="*/ 3638550 w 3638550"/>
              <a:gd name="connsiteY2" fmla="*/ 1076095 h 1076095"/>
              <a:gd name="connsiteX3" fmla="*/ 0 w 3638550"/>
              <a:gd name="connsiteY3" fmla="*/ 1076095 h 1076095"/>
              <a:gd name="connsiteX4" fmla="*/ 0 w 3638550"/>
              <a:gd name="connsiteY4" fmla="*/ 0 h 1076095"/>
              <a:gd name="connsiteX0" fmla="*/ 0 w 3638550"/>
              <a:gd name="connsiteY0" fmla="*/ 0 h 1076095"/>
              <a:gd name="connsiteX1" fmla="*/ 3524250 w 3638550"/>
              <a:gd name="connsiteY1" fmla="*/ 152400 h 1076095"/>
              <a:gd name="connsiteX2" fmla="*/ 3638550 w 3638550"/>
              <a:gd name="connsiteY2" fmla="*/ 1076095 h 1076095"/>
              <a:gd name="connsiteX3" fmla="*/ 0 w 3638550"/>
              <a:gd name="connsiteY3" fmla="*/ 1076095 h 1076095"/>
              <a:gd name="connsiteX4" fmla="*/ 0 w 3638550"/>
              <a:gd name="connsiteY4" fmla="*/ 0 h 1076095"/>
              <a:gd name="connsiteX0" fmla="*/ 0 w 3543300"/>
              <a:gd name="connsiteY0" fmla="*/ 0 h 1076095"/>
              <a:gd name="connsiteX1" fmla="*/ 3524250 w 3543300"/>
              <a:gd name="connsiteY1" fmla="*/ 152400 h 1076095"/>
              <a:gd name="connsiteX2" fmla="*/ 3543300 w 3543300"/>
              <a:gd name="connsiteY2" fmla="*/ 1018945 h 1076095"/>
              <a:gd name="connsiteX3" fmla="*/ 0 w 3543300"/>
              <a:gd name="connsiteY3" fmla="*/ 1076095 h 1076095"/>
              <a:gd name="connsiteX4" fmla="*/ 0 w 3543300"/>
              <a:gd name="connsiteY4" fmla="*/ 0 h 107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3300" h="1076095">
                <a:moveTo>
                  <a:pt x="0" y="0"/>
                </a:moveTo>
                <a:lnTo>
                  <a:pt x="3524250" y="152400"/>
                </a:lnTo>
                <a:lnTo>
                  <a:pt x="3543300" y="1018945"/>
                </a:lnTo>
                <a:lnTo>
                  <a:pt x="0" y="1076095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2" name="Picture 122">
            <a:extLst>
              <a:ext uri="{FF2B5EF4-FFF2-40B4-BE49-F238E27FC236}">
                <a16:creationId xmlns:a16="http://schemas.microsoft.com/office/drawing/2014/main" id="{90EBAF74-EF37-0432-3AAD-B86F8BAD2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5481034" y="662272"/>
            <a:ext cx="1078988" cy="107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0">
            <a:extLst>
              <a:ext uri="{FF2B5EF4-FFF2-40B4-BE49-F238E27FC236}">
                <a16:creationId xmlns:a16="http://schemas.microsoft.com/office/drawing/2014/main" id="{FC33C44A-71D6-F7BD-B757-2A3BBE8C46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76018" y="2802150"/>
            <a:ext cx="1183294" cy="1183294"/>
          </a:xfrm>
          <a:prstGeom prst="rect">
            <a:avLst/>
          </a:prstGeom>
        </p:spPr>
      </p:pic>
      <p:pic>
        <p:nvPicPr>
          <p:cNvPr id="25" name="Picture 167">
            <a:extLst>
              <a:ext uri="{FF2B5EF4-FFF2-40B4-BE49-F238E27FC236}">
                <a16:creationId xmlns:a16="http://schemas.microsoft.com/office/drawing/2014/main" id="{8358A88F-9865-C074-7880-E0CB940DD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81035" y="4807682"/>
            <a:ext cx="974683" cy="9746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B136903-F752-FD48-F891-EF2AB7D9A41C}"/>
              </a:ext>
            </a:extLst>
          </p:cNvPr>
          <p:cNvSpPr txBox="1"/>
          <p:nvPr/>
        </p:nvSpPr>
        <p:spPr>
          <a:xfrm>
            <a:off x="5469655" y="1772302"/>
            <a:ext cx="1078989" cy="36720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蒂小丸子小学版" panose="03000600000000000000" pitchFamily="66" charset="-122"/>
                <a:ea typeface="新蒂小丸子小学版" panose="03000600000000000000" pitchFamily="66" charset="-122"/>
                <a:cs typeface="+mn-cs"/>
              </a:rPr>
              <a:t>Firewall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54928C-911C-3F08-66C0-904FD3D8FE4C}"/>
              </a:ext>
            </a:extLst>
          </p:cNvPr>
          <p:cNvSpPr txBox="1"/>
          <p:nvPr/>
        </p:nvSpPr>
        <p:spPr>
          <a:xfrm>
            <a:off x="2445765" y="4033658"/>
            <a:ext cx="1078989" cy="36720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蒂小丸子小学版" panose="03000600000000000000" pitchFamily="66" charset="-122"/>
                <a:ea typeface="新蒂小丸子小学版" panose="03000600000000000000" pitchFamily="66" charset="-122"/>
                <a:cs typeface="+mn-cs"/>
              </a:rPr>
              <a:t>XDR</a:t>
            </a:r>
            <a:endParaRPr kumimoji="0" lang="en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2F8E42-D680-10DA-4CE3-D807692F7C4A}"/>
              </a:ext>
            </a:extLst>
          </p:cNvPr>
          <p:cNvSpPr txBox="1"/>
          <p:nvPr/>
        </p:nvSpPr>
        <p:spPr>
          <a:xfrm>
            <a:off x="5737918" y="4523412"/>
            <a:ext cx="591403" cy="36720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蒂小丸子小学版" panose="03000600000000000000" pitchFamily="66" charset="-122"/>
                <a:ea typeface="新蒂小丸子小学版" panose="03000600000000000000" pitchFamily="66" charset="-122"/>
                <a:cs typeface="+mn-cs"/>
              </a:rPr>
              <a:t>AD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D9B50E-6B0B-9614-D759-EEDF040C4CF9}"/>
              </a:ext>
            </a:extLst>
          </p:cNvPr>
          <p:cNvSpPr txBox="1"/>
          <p:nvPr/>
        </p:nvSpPr>
        <p:spPr>
          <a:xfrm>
            <a:off x="5370211" y="5838273"/>
            <a:ext cx="1660053" cy="36933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蒂小丸子小学版" panose="03000600000000000000" pitchFamily="66" charset="-122"/>
                <a:ea typeface="新蒂小丸子小学版" panose="03000600000000000000" pitchFamily="66" charset="-122"/>
                <a:cs typeface="+mn-cs"/>
              </a:rPr>
              <a:t>API/SOAR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0ABBD3F-6D0B-9FD5-A14B-8A41F001CDB6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3359312" y="1201766"/>
            <a:ext cx="2121722" cy="2192031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E52C2AB-9F39-C462-E8F5-134466ED2B17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3359312" y="3393797"/>
            <a:ext cx="2121722" cy="607596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793F16A-41F0-51EB-306D-2C4AE401D264}"/>
              </a:ext>
            </a:extLst>
          </p:cNvPr>
          <p:cNvCxnSpPr>
            <a:cxnSpLocks/>
            <a:stCxn id="23" idx="3"/>
            <a:endCxn id="25" idx="1"/>
          </p:cNvCxnSpPr>
          <p:nvPr/>
        </p:nvCxnSpPr>
        <p:spPr>
          <a:xfrm>
            <a:off x="3359312" y="3393797"/>
            <a:ext cx="2121723" cy="1901227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Azure Active Directory (AAD)&quot; Icon - Download for free ...">
            <a:extLst>
              <a:ext uri="{FF2B5EF4-FFF2-40B4-BE49-F238E27FC236}">
                <a16:creationId xmlns:a16="http://schemas.microsoft.com/office/drawing/2014/main" id="{A719C3CF-0FEA-9CA2-A2E4-DE8E4C339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29" y="3539449"/>
            <a:ext cx="942086" cy="988418"/>
          </a:xfrm>
          <a:prstGeom prst="rect">
            <a:avLst/>
          </a:prstGeom>
          <a:noFill/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95EA583-882F-FF1C-CDB8-B77D7FE1D823}"/>
              </a:ext>
            </a:extLst>
          </p:cNvPr>
          <p:cNvSpPr txBox="1"/>
          <p:nvPr/>
        </p:nvSpPr>
        <p:spPr>
          <a:xfrm>
            <a:off x="7306340" y="891218"/>
            <a:ext cx="340189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蒂小丸子小学版" panose="03000600000000000000" pitchFamily="66" charset="-122"/>
                <a:ea typeface="新蒂小丸子小学版" panose="03000600000000000000" pitchFamily="66" charset="-122"/>
                <a:cs typeface="+mn-cs"/>
              </a:rPr>
              <a:t>Bloqueo dinámico basado en ataques de C&amp;C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蒂小丸子小学版" panose="03000600000000000000" pitchFamily="66" charset="-122"/>
                <a:ea typeface="新蒂小丸子小学版" panose="03000600000000000000" pitchFamily="66" charset="-122"/>
                <a:cs typeface="+mn-cs"/>
              </a:rPr>
              <a:t>Detección OT/</a:t>
            </a:r>
            <a:r>
              <a:rPr kumimoji="0" lang="es-ES" altLang="zh-CN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蒂小丸子小学版" panose="03000600000000000000" pitchFamily="66" charset="-122"/>
                <a:ea typeface="新蒂小丸子小学版" panose="03000600000000000000" pitchFamily="66" charset="-122"/>
                <a:cs typeface="+mn-cs"/>
              </a:rPr>
              <a:t>IoT</a:t>
            </a:r>
            <a:endParaRPr kumimoji="0" lang="es-E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蒂小丸子小学版" panose="03000600000000000000" pitchFamily="66" charset="-122"/>
              <a:ea typeface="新蒂小丸子小学版" panose="03000600000000000000" pitchFamily="66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s-E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蒂小丸子小学版" panose="03000600000000000000" pitchFamily="66" charset="-122"/>
              <a:ea typeface="新蒂小丸子小学版" panose="03000600000000000000" pitchFamily="66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E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矩形 14">
            <a:extLst>
              <a:ext uri="{FF2B5EF4-FFF2-40B4-BE49-F238E27FC236}">
                <a16:creationId xmlns:a16="http://schemas.microsoft.com/office/drawing/2014/main" id="{C93F6F7C-A2A9-9C31-5CE4-BAC41BDED32F}"/>
              </a:ext>
            </a:extLst>
          </p:cNvPr>
          <p:cNvSpPr/>
          <p:nvPr/>
        </p:nvSpPr>
        <p:spPr>
          <a:xfrm>
            <a:off x="7260493" y="2139502"/>
            <a:ext cx="3770474" cy="954107"/>
          </a:xfrm>
          <a:custGeom>
            <a:avLst/>
            <a:gdLst>
              <a:gd name="connsiteX0" fmla="*/ 0 w 3638550"/>
              <a:gd name="connsiteY0" fmla="*/ 0 h 1076095"/>
              <a:gd name="connsiteX1" fmla="*/ 3638550 w 3638550"/>
              <a:gd name="connsiteY1" fmla="*/ 0 h 1076095"/>
              <a:gd name="connsiteX2" fmla="*/ 3638550 w 3638550"/>
              <a:gd name="connsiteY2" fmla="*/ 1076095 h 1076095"/>
              <a:gd name="connsiteX3" fmla="*/ 0 w 3638550"/>
              <a:gd name="connsiteY3" fmla="*/ 1076095 h 1076095"/>
              <a:gd name="connsiteX4" fmla="*/ 0 w 3638550"/>
              <a:gd name="connsiteY4" fmla="*/ 0 h 1076095"/>
              <a:gd name="connsiteX0" fmla="*/ 0 w 3638550"/>
              <a:gd name="connsiteY0" fmla="*/ 0 h 1076095"/>
              <a:gd name="connsiteX1" fmla="*/ 3524250 w 3638550"/>
              <a:gd name="connsiteY1" fmla="*/ 152400 h 1076095"/>
              <a:gd name="connsiteX2" fmla="*/ 3638550 w 3638550"/>
              <a:gd name="connsiteY2" fmla="*/ 1076095 h 1076095"/>
              <a:gd name="connsiteX3" fmla="*/ 0 w 3638550"/>
              <a:gd name="connsiteY3" fmla="*/ 1076095 h 1076095"/>
              <a:gd name="connsiteX4" fmla="*/ 0 w 3638550"/>
              <a:gd name="connsiteY4" fmla="*/ 0 h 1076095"/>
              <a:gd name="connsiteX0" fmla="*/ 0 w 3543300"/>
              <a:gd name="connsiteY0" fmla="*/ 0 h 1076095"/>
              <a:gd name="connsiteX1" fmla="*/ 3524250 w 3543300"/>
              <a:gd name="connsiteY1" fmla="*/ 152400 h 1076095"/>
              <a:gd name="connsiteX2" fmla="*/ 3543300 w 3543300"/>
              <a:gd name="connsiteY2" fmla="*/ 1018945 h 1076095"/>
              <a:gd name="connsiteX3" fmla="*/ 0 w 3543300"/>
              <a:gd name="connsiteY3" fmla="*/ 1076095 h 1076095"/>
              <a:gd name="connsiteX4" fmla="*/ 0 w 3543300"/>
              <a:gd name="connsiteY4" fmla="*/ 0 h 107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3300" h="1076095">
                <a:moveTo>
                  <a:pt x="0" y="0"/>
                </a:moveTo>
                <a:lnTo>
                  <a:pt x="3524250" y="152400"/>
                </a:lnTo>
                <a:lnTo>
                  <a:pt x="3543300" y="1018945"/>
                </a:lnTo>
                <a:lnTo>
                  <a:pt x="0" y="1076095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C60C1F0-258B-7F4F-1D8A-8E27EB5D4145}"/>
              </a:ext>
            </a:extLst>
          </p:cNvPr>
          <p:cNvSpPr txBox="1"/>
          <p:nvPr/>
        </p:nvSpPr>
        <p:spPr>
          <a:xfrm>
            <a:off x="7306340" y="2353136"/>
            <a:ext cx="34018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蒂小丸子小学版" panose="03000600000000000000" pitchFamily="66" charset="-122"/>
                <a:ea typeface="新蒂小丸子小学版" panose="03000600000000000000" pitchFamily="66" charset="-122"/>
                <a:cs typeface="+mn-cs"/>
              </a:rPr>
              <a:t>Segmentación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蒂小丸子小学版" panose="03000600000000000000" pitchFamily="66" charset="-122"/>
                <a:ea typeface="新蒂小丸子小学版" panose="03000600000000000000" pitchFamily="66" charset="-122"/>
                <a:cs typeface="+mn-cs"/>
              </a:rPr>
              <a:t>VLAN Remediación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s-E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蒂小丸子小学版" panose="03000600000000000000" pitchFamily="66" charset="-122"/>
              <a:ea typeface="新蒂小丸子小学版" panose="03000600000000000000" pitchFamily="66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E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矩形 14">
            <a:extLst>
              <a:ext uri="{FF2B5EF4-FFF2-40B4-BE49-F238E27FC236}">
                <a16:creationId xmlns:a16="http://schemas.microsoft.com/office/drawing/2014/main" id="{3FA8C0FA-A04E-33B2-2CE8-756A85808934}"/>
              </a:ext>
            </a:extLst>
          </p:cNvPr>
          <p:cNvSpPr/>
          <p:nvPr/>
        </p:nvSpPr>
        <p:spPr>
          <a:xfrm>
            <a:off x="7260493" y="3564569"/>
            <a:ext cx="3770474" cy="954107"/>
          </a:xfrm>
          <a:custGeom>
            <a:avLst/>
            <a:gdLst>
              <a:gd name="connsiteX0" fmla="*/ 0 w 3638550"/>
              <a:gd name="connsiteY0" fmla="*/ 0 h 1076095"/>
              <a:gd name="connsiteX1" fmla="*/ 3638550 w 3638550"/>
              <a:gd name="connsiteY1" fmla="*/ 0 h 1076095"/>
              <a:gd name="connsiteX2" fmla="*/ 3638550 w 3638550"/>
              <a:gd name="connsiteY2" fmla="*/ 1076095 h 1076095"/>
              <a:gd name="connsiteX3" fmla="*/ 0 w 3638550"/>
              <a:gd name="connsiteY3" fmla="*/ 1076095 h 1076095"/>
              <a:gd name="connsiteX4" fmla="*/ 0 w 3638550"/>
              <a:gd name="connsiteY4" fmla="*/ 0 h 1076095"/>
              <a:gd name="connsiteX0" fmla="*/ 0 w 3638550"/>
              <a:gd name="connsiteY0" fmla="*/ 0 h 1076095"/>
              <a:gd name="connsiteX1" fmla="*/ 3524250 w 3638550"/>
              <a:gd name="connsiteY1" fmla="*/ 152400 h 1076095"/>
              <a:gd name="connsiteX2" fmla="*/ 3638550 w 3638550"/>
              <a:gd name="connsiteY2" fmla="*/ 1076095 h 1076095"/>
              <a:gd name="connsiteX3" fmla="*/ 0 w 3638550"/>
              <a:gd name="connsiteY3" fmla="*/ 1076095 h 1076095"/>
              <a:gd name="connsiteX4" fmla="*/ 0 w 3638550"/>
              <a:gd name="connsiteY4" fmla="*/ 0 h 1076095"/>
              <a:gd name="connsiteX0" fmla="*/ 0 w 3543300"/>
              <a:gd name="connsiteY0" fmla="*/ 0 h 1076095"/>
              <a:gd name="connsiteX1" fmla="*/ 3524250 w 3543300"/>
              <a:gd name="connsiteY1" fmla="*/ 152400 h 1076095"/>
              <a:gd name="connsiteX2" fmla="*/ 3543300 w 3543300"/>
              <a:gd name="connsiteY2" fmla="*/ 1018945 h 1076095"/>
              <a:gd name="connsiteX3" fmla="*/ 0 w 3543300"/>
              <a:gd name="connsiteY3" fmla="*/ 1076095 h 1076095"/>
              <a:gd name="connsiteX4" fmla="*/ 0 w 3543300"/>
              <a:gd name="connsiteY4" fmla="*/ 0 h 107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3300" h="1076095">
                <a:moveTo>
                  <a:pt x="0" y="0"/>
                </a:moveTo>
                <a:lnTo>
                  <a:pt x="3524250" y="152400"/>
                </a:lnTo>
                <a:lnTo>
                  <a:pt x="3543300" y="1018945"/>
                </a:lnTo>
                <a:lnTo>
                  <a:pt x="0" y="1076095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B63EBEA-2ABD-2338-B606-A97742A9CFE8}"/>
              </a:ext>
            </a:extLst>
          </p:cNvPr>
          <p:cNvSpPr txBox="1"/>
          <p:nvPr/>
        </p:nvSpPr>
        <p:spPr>
          <a:xfrm>
            <a:off x="7306340" y="3942025"/>
            <a:ext cx="3401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蒂小丸子小学版" panose="03000600000000000000" pitchFamily="66" charset="-122"/>
                <a:ea typeface="新蒂小丸子小学版" panose="03000600000000000000" pitchFamily="66" charset="-122"/>
                <a:cs typeface="+mn-cs"/>
              </a:rPr>
              <a:t>Bloqueo de usuarios en 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E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矩形 14">
            <a:extLst>
              <a:ext uri="{FF2B5EF4-FFF2-40B4-BE49-F238E27FC236}">
                <a16:creationId xmlns:a16="http://schemas.microsoft.com/office/drawing/2014/main" id="{57BED13F-2F86-4EE0-30DF-73E71E32CD92}"/>
              </a:ext>
            </a:extLst>
          </p:cNvPr>
          <p:cNvSpPr/>
          <p:nvPr/>
        </p:nvSpPr>
        <p:spPr>
          <a:xfrm>
            <a:off x="7260493" y="4756511"/>
            <a:ext cx="3770474" cy="954107"/>
          </a:xfrm>
          <a:custGeom>
            <a:avLst/>
            <a:gdLst>
              <a:gd name="connsiteX0" fmla="*/ 0 w 3638550"/>
              <a:gd name="connsiteY0" fmla="*/ 0 h 1076095"/>
              <a:gd name="connsiteX1" fmla="*/ 3638550 w 3638550"/>
              <a:gd name="connsiteY1" fmla="*/ 0 h 1076095"/>
              <a:gd name="connsiteX2" fmla="*/ 3638550 w 3638550"/>
              <a:gd name="connsiteY2" fmla="*/ 1076095 h 1076095"/>
              <a:gd name="connsiteX3" fmla="*/ 0 w 3638550"/>
              <a:gd name="connsiteY3" fmla="*/ 1076095 h 1076095"/>
              <a:gd name="connsiteX4" fmla="*/ 0 w 3638550"/>
              <a:gd name="connsiteY4" fmla="*/ 0 h 1076095"/>
              <a:gd name="connsiteX0" fmla="*/ 0 w 3638550"/>
              <a:gd name="connsiteY0" fmla="*/ 0 h 1076095"/>
              <a:gd name="connsiteX1" fmla="*/ 3524250 w 3638550"/>
              <a:gd name="connsiteY1" fmla="*/ 152400 h 1076095"/>
              <a:gd name="connsiteX2" fmla="*/ 3638550 w 3638550"/>
              <a:gd name="connsiteY2" fmla="*/ 1076095 h 1076095"/>
              <a:gd name="connsiteX3" fmla="*/ 0 w 3638550"/>
              <a:gd name="connsiteY3" fmla="*/ 1076095 h 1076095"/>
              <a:gd name="connsiteX4" fmla="*/ 0 w 3638550"/>
              <a:gd name="connsiteY4" fmla="*/ 0 h 1076095"/>
              <a:gd name="connsiteX0" fmla="*/ 0 w 3543300"/>
              <a:gd name="connsiteY0" fmla="*/ 0 h 1076095"/>
              <a:gd name="connsiteX1" fmla="*/ 3524250 w 3543300"/>
              <a:gd name="connsiteY1" fmla="*/ 152400 h 1076095"/>
              <a:gd name="connsiteX2" fmla="*/ 3543300 w 3543300"/>
              <a:gd name="connsiteY2" fmla="*/ 1018945 h 1076095"/>
              <a:gd name="connsiteX3" fmla="*/ 0 w 3543300"/>
              <a:gd name="connsiteY3" fmla="*/ 1076095 h 1076095"/>
              <a:gd name="connsiteX4" fmla="*/ 0 w 3543300"/>
              <a:gd name="connsiteY4" fmla="*/ 0 h 107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3300" h="1076095">
                <a:moveTo>
                  <a:pt x="0" y="0"/>
                </a:moveTo>
                <a:lnTo>
                  <a:pt x="3524250" y="152400"/>
                </a:lnTo>
                <a:lnTo>
                  <a:pt x="3543300" y="1018945"/>
                </a:lnTo>
                <a:lnTo>
                  <a:pt x="0" y="1076095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986904-E7AB-6B39-63FB-AEE3FBC5A571}"/>
              </a:ext>
            </a:extLst>
          </p:cNvPr>
          <p:cNvSpPr txBox="1"/>
          <p:nvPr/>
        </p:nvSpPr>
        <p:spPr>
          <a:xfrm>
            <a:off x="7306340" y="4970145"/>
            <a:ext cx="34018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蒂小丸子小学版" panose="03000600000000000000" pitchFamily="66" charset="-122"/>
                <a:ea typeface="新蒂小丸子小学版" panose="03000600000000000000" pitchFamily="66" charset="-122"/>
                <a:cs typeface="+mn-cs"/>
              </a:rPr>
              <a:t>Integración SIEM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蒂小丸子小学版" panose="03000600000000000000" pitchFamily="66" charset="-122"/>
                <a:ea typeface="新蒂小丸子小学版" panose="03000600000000000000" pitchFamily="66" charset="-122"/>
                <a:cs typeface="+mn-cs"/>
              </a:rPr>
              <a:t>Casos de uso API/SOAR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s-E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蒂小丸子小学版" panose="03000600000000000000" pitchFamily="66" charset="-122"/>
              <a:ea typeface="新蒂小丸子小学版" panose="03000600000000000000" pitchFamily="66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E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6A9B7FD-799F-7EED-FBF7-CBF3B11E2E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567241" y="2203457"/>
            <a:ext cx="888477" cy="8884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6AADDB-C27C-2C0F-D570-B2210C00169C}"/>
              </a:ext>
            </a:extLst>
          </p:cNvPr>
          <p:cNvSpPr txBox="1"/>
          <p:nvPr/>
        </p:nvSpPr>
        <p:spPr>
          <a:xfrm>
            <a:off x="5676680" y="3084225"/>
            <a:ext cx="888477" cy="36720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蒂小丸子小学版" panose="03000600000000000000" pitchFamily="66" charset="-122"/>
                <a:ea typeface="新蒂小丸子小学版" panose="03000600000000000000" pitchFamily="66" charset="-122"/>
                <a:cs typeface="+mn-cs"/>
              </a:rPr>
              <a:t>NAC</a:t>
            </a:r>
            <a:endParaRPr kumimoji="0" lang="en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F2E4EC-2A24-8386-9442-07CB89BFFEFB}"/>
              </a:ext>
            </a:extLst>
          </p:cNvPr>
          <p:cNvCxnSpPr>
            <a:cxnSpLocks/>
            <a:stCxn id="23" idx="3"/>
            <a:endCxn id="2" idx="1"/>
          </p:cNvCxnSpPr>
          <p:nvPr/>
        </p:nvCxnSpPr>
        <p:spPr>
          <a:xfrm flipV="1">
            <a:off x="3359312" y="2647696"/>
            <a:ext cx="2207929" cy="746101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2">
            <a:extLst>
              <a:ext uri="{FF2B5EF4-FFF2-40B4-BE49-F238E27FC236}">
                <a16:creationId xmlns:a16="http://schemas.microsoft.com/office/drawing/2014/main" id="{932AC3BA-A24E-5E3F-C89A-57FDA9FABBC5}"/>
              </a:ext>
            </a:extLst>
          </p:cNvPr>
          <p:cNvSpPr txBox="1">
            <a:spLocks/>
          </p:cNvSpPr>
          <p:nvPr/>
        </p:nvSpPr>
        <p:spPr>
          <a:xfrm>
            <a:off x="677418" y="440521"/>
            <a:ext cx="10837164" cy="72645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XDR</a:t>
            </a:r>
          </a:p>
        </p:txBody>
      </p:sp>
    </p:spTree>
    <p:extLst>
      <p:ext uri="{BB962C8B-B14F-4D97-AF65-F5344CB8AC3E}">
        <p14:creationId xmlns:p14="http://schemas.microsoft.com/office/powerpoint/2010/main" val="212503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6" grpId="0"/>
      <p:bldP spid="27" grpId="0"/>
      <p:bldP spid="28" grpId="0"/>
      <p:bldP spid="29" grpId="0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6FFE06-0A7E-A180-D7D4-1AE9891C72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774BBA-4DD6-B611-EAFC-C88252C18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Para qué sirve un XDR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6750D6-2CC7-B65A-1746-4FB5D2448AF5}"/>
              </a:ext>
            </a:extLst>
          </p:cNvPr>
          <p:cNvSpPr txBox="1"/>
          <p:nvPr/>
        </p:nvSpPr>
        <p:spPr>
          <a:xfrm>
            <a:off x="1225080" y="2167412"/>
            <a:ext cx="1444438" cy="480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43">
              <a:lnSpc>
                <a:spcPct val="90000"/>
              </a:lnSpc>
              <a:spcBef>
                <a:spcPts val="300"/>
              </a:spcBef>
            </a:pPr>
            <a:r>
              <a:rPr lang="en-ES" sz="28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Protege</a:t>
            </a:r>
            <a:endParaRPr lang="en-ES" sz="1400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05452D-632E-62D9-EAF0-2BFC86F3C1ED}"/>
              </a:ext>
            </a:extLst>
          </p:cNvPr>
          <p:cNvSpPr txBox="1"/>
          <p:nvPr/>
        </p:nvSpPr>
        <p:spPr>
          <a:xfrm>
            <a:off x="7076771" y="2476850"/>
            <a:ext cx="1423603" cy="480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43">
              <a:lnSpc>
                <a:spcPct val="90000"/>
              </a:lnSpc>
              <a:spcBef>
                <a:spcPts val="300"/>
              </a:spcBef>
            </a:pPr>
            <a:r>
              <a:rPr lang="en-ES" sz="28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Detecta</a:t>
            </a:r>
            <a:endParaRPr lang="en-ES" sz="1400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C7933E-DBE1-5ED3-A591-4FB737AD08D7}"/>
              </a:ext>
            </a:extLst>
          </p:cNvPr>
          <p:cNvSpPr txBox="1"/>
          <p:nvPr/>
        </p:nvSpPr>
        <p:spPr>
          <a:xfrm>
            <a:off x="1777403" y="4488735"/>
            <a:ext cx="1784231" cy="480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43">
              <a:lnSpc>
                <a:spcPct val="90000"/>
              </a:lnSpc>
              <a:spcBef>
                <a:spcPts val="300"/>
              </a:spcBef>
            </a:pPr>
            <a:r>
              <a:rPr lang="en-ES" sz="28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Cuantifica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297A40-D04F-15AB-4958-A1FD77DD4043}"/>
              </a:ext>
            </a:extLst>
          </p:cNvPr>
          <p:cNvSpPr txBox="1"/>
          <p:nvPr/>
        </p:nvSpPr>
        <p:spPr>
          <a:xfrm>
            <a:off x="8500375" y="4488734"/>
            <a:ext cx="1825903" cy="480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43">
              <a:lnSpc>
                <a:spcPct val="90000"/>
              </a:lnSpc>
              <a:spcBef>
                <a:spcPts val="300"/>
              </a:spcBef>
            </a:pPr>
            <a:r>
              <a:rPr lang="en-ES" sz="28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Responde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F23B4C-7F9A-68A8-D703-D4C1BEE4EB97}"/>
              </a:ext>
            </a:extLst>
          </p:cNvPr>
          <p:cNvSpPr txBox="1"/>
          <p:nvPr/>
        </p:nvSpPr>
        <p:spPr>
          <a:xfrm>
            <a:off x="4913779" y="5808000"/>
            <a:ext cx="2364442" cy="480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43">
              <a:lnSpc>
                <a:spcPct val="90000"/>
              </a:lnSpc>
              <a:spcBef>
                <a:spcPts val="300"/>
              </a:spcBef>
            </a:pPr>
            <a:r>
              <a:rPr lang="en-ES" sz="28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Contextualiza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D51DAD16-4DC4-91C0-39A7-BE4FF9EBE707}"/>
              </a:ext>
            </a:extLst>
          </p:cNvPr>
          <p:cNvSpPr/>
          <p:nvPr/>
        </p:nvSpPr>
        <p:spPr>
          <a:xfrm>
            <a:off x="1777402" y="4411467"/>
            <a:ext cx="1825902" cy="576122"/>
          </a:xfrm>
          <a:prstGeom prst="fram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lnSpc>
                <a:spcPct val="90000"/>
              </a:lnSpc>
              <a:spcBef>
                <a:spcPts val="300"/>
              </a:spcBef>
            </a:pPr>
            <a:endParaRPr lang="en-ES" sz="1400" dirty="0" err="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1AE03542-5D44-1D9D-F3F8-65A488E12053}"/>
              </a:ext>
            </a:extLst>
          </p:cNvPr>
          <p:cNvSpPr/>
          <p:nvPr/>
        </p:nvSpPr>
        <p:spPr>
          <a:xfrm>
            <a:off x="8500374" y="4412180"/>
            <a:ext cx="1825902" cy="576122"/>
          </a:xfrm>
          <a:prstGeom prst="fram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lnSpc>
                <a:spcPct val="90000"/>
              </a:lnSpc>
              <a:spcBef>
                <a:spcPts val="300"/>
              </a:spcBef>
            </a:pPr>
            <a:endParaRPr lang="en-ES" sz="1400" dirty="0" err="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3DFC6E5B-5CDF-032D-1B4A-4133EEF10248}"/>
              </a:ext>
            </a:extLst>
          </p:cNvPr>
          <p:cNvSpPr/>
          <p:nvPr/>
        </p:nvSpPr>
        <p:spPr>
          <a:xfrm>
            <a:off x="4913779" y="5711946"/>
            <a:ext cx="2364442" cy="576122"/>
          </a:xfrm>
          <a:prstGeom prst="fram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lnSpc>
                <a:spcPct val="90000"/>
              </a:lnSpc>
              <a:spcBef>
                <a:spcPts val="300"/>
              </a:spcBef>
            </a:pPr>
            <a:endParaRPr lang="en-ES" sz="1400" dirty="0" err="1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420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2E7182-66A1-7AE5-17A6-0F185F4A93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62A068-4EC3-6267-FEC4-255880181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Threat Hunting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2FE6BA-FE1A-02C7-DF41-3F7768B985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32" t="-1416" r="14796" b="1416"/>
          <a:stretch/>
        </p:blipFill>
        <p:spPr>
          <a:xfrm>
            <a:off x="0" y="697408"/>
            <a:ext cx="3669005" cy="61601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C575C8-906B-60E1-E758-70925655A10B}"/>
              </a:ext>
            </a:extLst>
          </p:cNvPr>
          <p:cNvSpPr txBox="1"/>
          <p:nvPr/>
        </p:nvSpPr>
        <p:spPr>
          <a:xfrm>
            <a:off x="1468118" y="1860681"/>
            <a:ext cx="2172901" cy="424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43">
              <a:lnSpc>
                <a:spcPct val="90000"/>
              </a:lnSpc>
              <a:spcBef>
                <a:spcPts val="300"/>
              </a:spcBef>
            </a:pPr>
            <a:r>
              <a:rPr lang="en-ES" sz="24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Hipótesis</a:t>
            </a:r>
            <a:endParaRPr lang="en-ES" sz="1400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A90FA7-410E-6743-20A6-65219FAF9C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72"/>
          <a:stretch/>
        </p:blipFill>
        <p:spPr>
          <a:xfrm>
            <a:off x="7884129" y="788352"/>
            <a:ext cx="4307871" cy="60692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53AEE7-5A2B-ECAF-CE62-935A15766A2F}"/>
              </a:ext>
            </a:extLst>
          </p:cNvPr>
          <p:cNvSpPr txBox="1"/>
          <p:nvPr/>
        </p:nvSpPr>
        <p:spPr>
          <a:xfrm>
            <a:off x="9210633" y="1973361"/>
            <a:ext cx="2172901" cy="4246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143">
              <a:lnSpc>
                <a:spcPct val="90000"/>
              </a:lnSpc>
              <a:spcBef>
                <a:spcPts val="300"/>
              </a:spcBef>
            </a:pPr>
            <a:r>
              <a:rPr lang="en-ES" sz="24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Compromiso</a:t>
            </a:r>
            <a:endParaRPr lang="en-ES" sz="1400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9437ED-A331-1BCC-24D0-E838010192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20" t="2597" r="8213" b="1331"/>
          <a:stretch/>
        </p:blipFill>
        <p:spPr>
          <a:xfrm>
            <a:off x="4027919" y="788352"/>
            <a:ext cx="3497295" cy="60772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2A818F-4BA2-8D2C-4CAF-3FF7A70E4ADB}"/>
              </a:ext>
            </a:extLst>
          </p:cNvPr>
          <p:cNvSpPr txBox="1"/>
          <p:nvPr/>
        </p:nvSpPr>
        <p:spPr>
          <a:xfrm>
            <a:off x="5850627" y="4973581"/>
            <a:ext cx="1144791" cy="424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43">
              <a:lnSpc>
                <a:spcPct val="90000"/>
              </a:lnSpc>
              <a:spcBef>
                <a:spcPts val="300"/>
              </a:spcBef>
            </a:pPr>
            <a:r>
              <a:rPr lang="en-ES" sz="24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Ciego</a:t>
            </a:r>
            <a:endParaRPr lang="en-ES" sz="1400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8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BD7A6F-4F21-3691-5088-1D9DE9B3AF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1452F4-EB00-AA2C-1CF2-826C492BC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¿Qué es MITRE?</a:t>
            </a:r>
          </a:p>
        </p:txBody>
      </p:sp>
      <p:pic>
        <p:nvPicPr>
          <p:cNvPr id="1026" name="Picture 2" descr="What is MITRE ATT&amp;CK? The Definitive Guide. - Verve Industrial">
            <a:extLst>
              <a:ext uri="{FF2B5EF4-FFF2-40B4-BE49-F238E27FC236}">
                <a16:creationId xmlns:a16="http://schemas.microsoft.com/office/drawing/2014/main" id="{8087C553-DB9C-6167-F4F1-E40D836CE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86" y="1524248"/>
            <a:ext cx="6349173" cy="380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A56501-9A89-0CD4-92CC-E1CBA849701E}"/>
              </a:ext>
            </a:extLst>
          </p:cNvPr>
          <p:cNvSpPr txBox="1"/>
          <p:nvPr/>
        </p:nvSpPr>
        <p:spPr>
          <a:xfrm>
            <a:off x="6361812" y="1695593"/>
            <a:ext cx="4187142" cy="3657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21" indent="-285721" defTabSz="457143">
              <a:lnSpc>
                <a:spcPct val="90000"/>
              </a:lnSpc>
              <a:spcBef>
                <a:spcPts val="300"/>
              </a:spcBef>
              <a:buFontTx/>
              <a:buChar char="-"/>
            </a:pPr>
            <a:r>
              <a:rPr lang="en-ES" sz="28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Framework Abierto</a:t>
            </a:r>
          </a:p>
          <a:p>
            <a:pPr marL="285721" indent="-285721" defTabSz="457143">
              <a:lnSpc>
                <a:spcPct val="90000"/>
              </a:lnSpc>
              <a:spcBef>
                <a:spcPts val="300"/>
              </a:spcBef>
              <a:buFontTx/>
              <a:buChar char="-"/>
            </a:pPr>
            <a:r>
              <a:rPr lang="en-ES" sz="28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Público</a:t>
            </a:r>
          </a:p>
          <a:p>
            <a:pPr marL="285721" indent="-285721" defTabSz="457143">
              <a:lnSpc>
                <a:spcPct val="90000"/>
              </a:lnSpc>
              <a:spcBef>
                <a:spcPts val="300"/>
              </a:spcBef>
              <a:buFontTx/>
              <a:buChar char="-"/>
            </a:pPr>
            <a:r>
              <a:rPr lang="en-ES" sz="28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Útil para red team y blue team</a:t>
            </a:r>
          </a:p>
          <a:p>
            <a:pPr marL="285721" indent="-285721" defTabSz="457143">
              <a:lnSpc>
                <a:spcPct val="90000"/>
              </a:lnSpc>
              <a:spcBef>
                <a:spcPts val="300"/>
              </a:spcBef>
              <a:buFontTx/>
              <a:buChar char="-"/>
            </a:pPr>
            <a:r>
              <a:rPr lang="en-ES" sz="28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A: Adversarial</a:t>
            </a:r>
          </a:p>
          <a:p>
            <a:pPr marL="285721" indent="-285721" defTabSz="457143">
              <a:lnSpc>
                <a:spcPct val="90000"/>
              </a:lnSpc>
              <a:spcBef>
                <a:spcPts val="300"/>
              </a:spcBef>
              <a:buFontTx/>
              <a:buChar char="-"/>
            </a:pPr>
            <a:r>
              <a:rPr lang="en-ES" sz="28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T: Tactics</a:t>
            </a:r>
          </a:p>
          <a:p>
            <a:pPr marL="285721" indent="-285721" defTabSz="457143">
              <a:lnSpc>
                <a:spcPct val="90000"/>
              </a:lnSpc>
              <a:spcBef>
                <a:spcPts val="300"/>
              </a:spcBef>
              <a:buFontTx/>
              <a:buChar char="-"/>
            </a:pPr>
            <a:r>
              <a:rPr lang="en-ES" sz="28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T: Techniques</a:t>
            </a:r>
          </a:p>
          <a:p>
            <a:pPr marL="285721" indent="-285721" defTabSz="457143">
              <a:lnSpc>
                <a:spcPct val="90000"/>
              </a:lnSpc>
              <a:spcBef>
                <a:spcPts val="300"/>
              </a:spcBef>
              <a:buFontTx/>
              <a:buChar char="-"/>
            </a:pPr>
            <a:r>
              <a:rPr lang="en-ES" sz="28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Common Knowledge</a:t>
            </a:r>
          </a:p>
          <a:p>
            <a:pPr marL="285721" indent="-285721" defTabSz="457143">
              <a:lnSpc>
                <a:spcPct val="90000"/>
              </a:lnSpc>
              <a:spcBef>
                <a:spcPts val="300"/>
              </a:spcBef>
              <a:buFontTx/>
              <a:buChar char="-"/>
            </a:pPr>
            <a:endParaRPr lang="en-ES" sz="1400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87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2E7182-66A1-7AE5-17A6-0F185F4A93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" dirty="0" err="1"/>
              <a:t>Pyramid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PAIN</a:t>
            </a:r>
            <a:endParaRPr lang="en-E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62A068-4EC3-6267-FEC4-255880181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Threat Hunting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CD06215-E274-FDA3-83EA-F7F3F66D6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889" y="1452962"/>
            <a:ext cx="9062138" cy="467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1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>
            <a:extLst>
              <a:ext uri="{FF2B5EF4-FFF2-40B4-BE49-F238E27FC236}">
                <a16:creationId xmlns:a16="http://schemas.microsoft.com/office/drawing/2014/main" id="{C57C2EED-5657-5A4D-6005-FC09133A77D2}"/>
              </a:ext>
            </a:extLst>
          </p:cNvPr>
          <p:cNvGrpSpPr/>
          <p:nvPr/>
        </p:nvGrpSpPr>
        <p:grpSpPr>
          <a:xfrm>
            <a:off x="363504" y="1650423"/>
            <a:ext cx="6353064" cy="4079673"/>
            <a:chOff x="363504" y="1650423"/>
            <a:chExt cx="6353064" cy="4079673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D4B7B2F3-4751-0965-CBE0-7163218E7A34}"/>
                </a:ext>
              </a:extLst>
            </p:cNvPr>
            <p:cNvSpPr/>
            <p:nvPr/>
          </p:nvSpPr>
          <p:spPr>
            <a:xfrm>
              <a:off x="363504" y="1650423"/>
              <a:ext cx="6353064" cy="4079673"/>
            </a:xfrm>
            <a:prstGeom prst="ellipse">
              <a:avLst/>
            </a:prstGeom>
            <a:solidFill>
              <a:schemeClr val="accent3">
                <a:lumMod val="75000"/>
                <a:alpha val="40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endParaRPr lang="es-ES" sz="1400" dirty="0" err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028" name="Picture 4" descr="Easy Integration - Integration Icon Png Free Transparent PNG - 980x516 -  Free Download on NicePNG">
              <a:extLst>
                <a:ext uri="{FF2B5EF4-FFF2-40B4-BE49-F238E27FC236}">
                  <a16:creationId xmlns:a16="http://schemas.microsoft.com/office/drawing/2014/main" id="{42BE4031-585A-A668-3C84-D653D428B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35000"/>
              <a:duotone>
                <a:schemeClr val="accent3">
                  <a:shade val="45000"/>
                  <a:satMod val="135000"/>
                </a:schemeClr>
                <a:prstClr val="white"/>
              </a:duotone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591" y="2718268"/>
              <a:ext cx="3553267" cy="2040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0DC9C60F-8B15-5AF6-9EED-A9D68988538E}"/>
                </a:ext>
              </a:extLst>
            </p:cNvPr>
            <p:cNvSpPr txBox="1"/>
            <p:nvPr/>
          </p:nvSpPr>
          <p:spPr>
            <a:xfrm>
              <a:off x="1679609" y="2167876"/>
              <a:ext cx="3744936" cy="126112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0931261"/>
                </a:avLst>
              </a:prstTxWarp>
              <a:spAutoFit/>
            </a:bodyPr>
            <a:lstStyle/>
            <a:p>
              <a:pPr algn="ctr" defTabSz="457189">
                <a:lnSpc>
                  <a:spcPct val="90000"/>
                </a:lnSpc>
                <a:spcBef>
                  <a:spcPts val="300"/>
                </a:spcBef>
              </a:pPr>
              <a:r>
                <a:rPr lang="es-E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INTEGRACIÓN</a:t>
              </a: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72616B14-524B-386A-EEF4-46D93DFE4F37}"/>
              </a:ext>
            </a:extLst>
          </p:cNvPr>
          <p:cNvGrpSpPr/>
          <p:nvPr/>
        </p:nvGrpSpPr>
        <p:grpSpPr>
          <a:xfrm>
            <a:off x="5117900" y="1715168"/>
            <a:ext cx="6353064" cy="4079673"/>
            <a:chOff x="5117900" y="1715168"/>
            <a:chExt cx="6353064" cy="4079673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ED5094DD-DD86-25CB-50BE-0C838D260184}"/>
                </a:ext>
              </a:extLst>
            </p:cNvPr>
            <p:cNvSpPr/>
            <p:nvPr/>
          </p:nvSpPr>
          <p:spPr>
            <a:xfrm>
              <a:off x="5117900" y="1715168"/>
              <a:ext cx="6353064" cy="4079673"/>
            </a:xfrm>
            <a:prstGeom prst="ellipse">
              <a:avLst/>
            </a:prstGeom>
            <a:solidFill>
              <a:schemeClr val="accent3">
                <a:lumMod val="75000"/>
                <a:alpha val="40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endParaRPr lang="es-ES" sz="1400" dirty="0" err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030" name="Picture 6" descr="Security Svg Png Icon Free Download - Security Icon Free, Transparent Png ,  Transparent Png Image - PNGitem">
              <a:extLst>
                <a:ext uri="{FF2B5EF4-FFF2-40B4-BE49-F238E27FC236}">
                  <a16:creationId xmlns:a16="http://schemas.microsoft.com/office/drawing/2014/main" id="{10E3C735-40D3-A450-CBE3-7A4B50C998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3576" y="2540206"/>
              <a:ext cx="2346628" cy="2892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1F4F37B0-A325-3F83-E829-1FEA0E0447DB}"/>
                </a:ext>
              </a:extLst>
            </p:cNvPr>
            <p:cNvSpPr txBox="1"/>
            <p:nvPr/>
          </p:nvSpPr>
          <p:spPr>
            <a:xfrm>
              <a:off x="6512943" y="2220195"/>
              <a:ext cx="3744936" cy="126112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0931261"/>
                </a:avLst>
              </a:prstTxWarp>
              <a:spAutoFit/>
            </a:bodyPr>
            <a:lstStyle/>
            <a:p>
              <a:pPr algn="ctr" defTabSz="457189">
                <a:lnSpc>
                  <a:spcPct val="90000"/>
                </a:lnSpc>
                <a:spcBef>
                  <a:spcPts val="300"/>
                </a:spcBef>
              </a:pPr>
              <a:r>
                <a:rPr lang="es-E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SEGURIDAD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AB31D58-5CDF-37D6-24C0-42D57BE5D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XDR vs SIEM</a:t>
            </a:r>
            <a:r>
              <a:rPr lang="es-ES" dirty="0"/>
              <a:t> / SOAR</a:t>
            </a:r>
            <a:endParaRPr lang="en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13945D8-006F-5D70-88CF-67AD119791FB}"/>
              </a:ext>
            </a:extLst>
          </p:cNvPr>
          <p:cNvSpPr txBox="1"/>
          <p:nvPr/>
        </p:nvSpPr>
        <p:spPr>
          <a:xfrm>
            <a:off x="7764318" y="367668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189">
              <a:lnSpc>
                <a:spcPct val="90000"/>
              </a:lnSpc>
              <a:spcBef>
                <a:spcPts val="300"/>
              </a:spcBef>
            </a:pPr>
            <a:endParaRPr lang="es-ES" sz="40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3BDB50F7-4F13-F0B7-C7F5-2857C9A592BB}"/>
              </a:ext>
            </a:extLst>
          </p:cNvPr>
          <p:cNvSpPr/>
          <p:nvPr/>
        </p:nvSpPr>
        <p:spPr>
          <a:xfrm>
            <a:off x="2360336" y="3346420"/>
            <a:ext cx="702656" cy="247121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E471D21-247C-74C9-54C7-BF95F04EA342}"/>
              </a:ext>
            </a:extLst>
          </p:cNvPr>
          <p:cNvSpPr txBox="1"/>
          <p:nvPr/>
        </p:nvSpPr>
        <p:spPr>
          <a:xfrm>
            <a:off x="721037" y="3181020"/>
            <a:ext cx="15277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Syslog</a:t>
            </a:r>
            <a:endParaRPr lang="es-ES" sz="20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DE852F6-4A2C-5CE7-E95B-200842BE1AFF}"/>
              </a:ext>
            </a:extLst>
          </p:cNvPr>
          <p:cNvSpPr txBox="1"/>
          <p:nvPr/>
        </p:nvSpPr>
        <p:spPr>
          <a:xfrm>
            <a:off x="2827344" y="3181020"/>
            <a:ext cx="16375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SIEM </a:t>
            </a:r>
            <a:endParaRPr lang="es-ES" sz="20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BE9287D-69C9-AAF5-4993-E0813F71FF4B}"/>
              </a:ext>
            </a:extLst>
          </p:cNvPr>
          <p:cNvSpPr txBox="1"/>
          <p:nvPr/>
        </p:nvSpPr>
        <p:spPr>
          <a:xfrm>
            <a:off x="5144258" y="3130327"/>
            <a:ext cx="1637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SOAR </a:t>
            </a:r>
            <a:endParaRPr lang="es-ES" sz="2400" dirty="0"/>
          </a:p>
        </p:txBody>
      </p:sp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id="{6B864110-BE3C-5271-88D2-A1B8D2F13C79}"/>
              </a:ext>
            </a:extLst>
          </p:cNvPr>
          <p:cNvSpPr/>
          <p:nvPr/>
        </p:nvSpPr>
        <p:spPr>
          <a:xfrm>
            <a:off x="4278769" y="3337811"/>
            <a:ext cx="964047" cy="247121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FB9E01D4-3295-9410-94D0-B0624CD1827F}"/>
              </a:ext>
            </a:extLst>
          </p:cNvPr>
          <p:cNvSpPr/>
          <p:nvPr/>
        </p:nvSpPr>
        <p:spPr>
          <a:xfrm flipH="1">
            <a:off x="9116775" y="3876294"/>
            <a:ext cx="702656" cy="247121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EF819F7-FD0E-9B9A-84AE-D0C5CAF3B6B1}"/>
              </a:ext>
            </a:extLst>
          </p:cNvPr>
          <p:cNvSpPr txBox="1"/>
          <p:nvPr/>
        </p:nvSpPr>
        <p:spPr>
          <a:xfrm>
            <a:off x="9953506" y="3738244"/>
            <a:ext cx="13833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EPP</a:t>
            </a:r>
            <a:endParaRPr lang="es-ES" sz="2000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DFD074-6CAA-8CDE-4EDE-823EE2F8830E}"/>
              </a:ext>
            </a:extLst>
          </p:cNvPr>
          <p:cNvSpPr txBox="1"/>
          <p:nvPr/>
        </p:nvSpPr>
        <p:spPr>
          <a:xfrm>
            <a:off x="7662950" y="3738244"/>
            <a:ext cx="16375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EDR </a:t>
            </a:r>
            <a:endParaRPr lang="es-ES" sz="2000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3261446-46A6-93AB-F45B-F0F035B20582}"/>
              </a:ext>
            </a:extLst>
          </p:cNvPr>
          <p:cNvSpPr txBox="1"/>
          <p:nvPr/>
        </p:nvSpPr>
        <p:spPr>
          <a:xfrm>
            <a:off x="5190560" y="3707467"/>
            <a:ext cx="1637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XDR </a:t>
            </a:r>
            <a:endParaRPr lang="es-ES" sz="2400" dirty="0"/>
          </a:p>
        </p:txBody>
      </p:sp>
      <p:sp>
        <p:nvSpPr>
          <p:cNvPr id="29" name="Flecha: a la derecha 28">
            <a:extLst>
              <a:ext uri="{FF2B5EF4-FFF2-40B4-BE49-F238E27FC236}">
                <a16:creationId xmlns:a16="http://schemas.microsoft.com/office/drawing/2014/main" id="{31213AA3-AE2D-26D0-18EC-C4B4E6A4AB6D}"/>
              </a:ext>
            </a:extLst>
          </p:cNvPr>
          <p:cNvSpPr/>
          <p:nvPr/>
        </p:nvSpPr>
        <p:spPr>
          <a:xfrm flipH="1">
            <a:off x="6722248" y="3876294"/>
            <a:ext cx="1145775" cy="247121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endParaRPr lang="es-E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724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5" grpId="0"/>
      <p:bldP spid="16" grpId="0"/>
      <p:bldP spid="24" grpId="0" animBg="1"/>
      <p:bldP spid="25" grpId="0" animBg="1"/>
      <p:bldP spid="26" grpId="0"/>
      <p:bldP spid="27" grpId="0"/>
      <p:bldP spid="28" grpId="0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>
            <a:extLst>
              <a:ext uri="{FF2B5EF4-FFF2-40B4-BE49-F238E27FC236}">
                <a16:creationId xmlns:a16="http://schemas.microsoft.com/office/drawing/2014/main" id="{6066A136-B905-1F07-CE0C-39F2C6B34F8D}"/>
              </a:ext>
            </a:extLst>
          </p:cNvPr>
          <p:cNvSpPr txBox="1">
            <a:spLocks/>
          </p:cNvSpPr>
          <p:nvPr/>
        </p:nvSpPr>
        <p:spPr>
          <a:xfrm>
            <a:off x="1801396" y="2488959"/>
            <a:ext cx="8336515" cy="1534840"/>
          </a:xfrm>
          <a:prstGeom prst="rect">
            <a:avLst/>
          </a:prstGeom>
          <a:noFill/>
          <a:ln w="0">
            <a:noFill/>
          </a:ln>
        </p:spPr>
        <p:txBody>
          <a:bodyPr lIns="89988" tIns="44994" rIns="89988" bIns="44994" anchor="b" anchorCtr="0">
            <a:no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  <a:cs typeface="+mj-cs"/>
              </a:defRPr>
            </a:lvl1pPr>
          </a:lstStyle>
          <a:p>
            <a:pPr algn="ctr"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  <a:tab pos="9433577" algn="l"/>
                <a:tab pos="9882812" algn="l"/>
                <a:tab pos="10332047" algn="l"/>
                <a:tab pos="10781282" algn="l"/>
              </a:tabLst>
            </a:pPr>
            <a:r>
              <a:rPr lang="es-ES" sz="5400" spc="-1" dirty="0">
                <a:latin typeface="Arial"/>
                <a:ea typeface="Inter"/>
              </a:rPr>
              <a:t>¡GRACIAS!</a:t>
            </a:r>
            <a:endParaRPr lang="es-ES" sz="5400" spc="-1" dirty="0">
              <a:latin typeface="Arial"/>
            </a:endParaRP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2CE511E0-38B5-C188-2DFE-2209F8874A92}"/>
              </a:ext>
            </a:extLst>
          </p:cNvPr>
          <p:cNvSpPr txBox="1">
            <a:spLocks/>
          </p:cNvSpPr>
          <p:nvPr/>
        </p:nvSpPr>
        <p:spPr>
          <a:xfrm>
            <a:off x="2172147" y="4947624"/>
            <a:ext cx="7595011" cy="828612"/>
          </a:xfrm>
          <a:prstGeom prst="rect">
            <a:avLst/>
          </a:prstGeom>
          <a:noFill/>
          <a:ln w="0">
            <a:noFill/>
          </a:ln>
        </p:spPr>
        <p:txBody>
          <a:bodyPr lIns="89988" tIns="44994" rIns="89988" bIns="44994" anchor="t" anchorCtr="0">
            <a:no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0" baseline="0">
                <a:solidFill>
                  <a:srgbClr val="000000"/>
                </a:solidFill>
                <a:latin typeface="+mj-lt"/>
                <a:ea typeface="Inter" panose="020B0502030000000004" pitchFamily="34" charset="0"/>
                <a:cs typeface="+mj-cs"/>
              </a:defRPr>
            </a:lvl1pPr>
          </a:lstStyle>
          <a:p>
            <a:pPr algn="ctr">
              <a:lnSpc>
                <a:spcPct val="100000"/>
              </a:lnSpc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  <a:tab pos="9433577" algn="l"/>
                <a:tab pos="9882812" algn="l"/>
                <a:tab pos="10332047" algn="l"/>
                <a:tab pos="10781282" algn="l"/>
              </a:tabLst>
            </a:pPr>
            <a:r>
              <a:rPr lang="en-US" sz="2400" spc="-1" dirty="0">
                <a:latin typeface="Arial"/>
                <a:ea typeface="Inter"/>
              </a:rPr>
              <a:t>Joan Adroer – </a:t>
            </a:r>
            <a:r>
              <a:rPr lang="en-US" sz="2400" spc="-1" dirty="0">
                <a:latin typeface="Arial"/>
                <a:ea typeface="Inter"/>
                <a:hlinkClick r:id="rId2"/>
              </a:rPr>
              <a:t>joan.adroer@satec.es</a:t>
            </a:r>
            <a:endParaRPr lang="en-US" sz="2400" spc="-1" dirty="0">
              <a:latin typeface="Arial"/>
              <a:ea typeface="Inter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  <a:tab pos="9433577" algn="l"/>
                <a:tab pos="9882812" algn="l"/>
                <a:tab pos="10332047" algn="l"/>
                <a:tab pos="10781282" algn="l"/>
              </a:tabLst>
            </a:pPr>
            <a:endParaRPr lang="en-US" sz="2400" spc="-1" dirty="0">
              <a:latin typeface="Arial"/>
              <a:ea typeface="Inter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  <a:tab pos="9433577" algn="l"/>
                <a:tab pos="9882812" algn="l"/>
                <a:tab pos="10332047" algn="l"/>
                <a:tab pos="10781282" algn="l"/>
              </a:tabLst>
            </a:pPr>
            <a:r>
              <a:rPr lang="en-US" sz="2400" spc="-1" dirty="0">
                <a:latin typeface="Arial"/>
                <a:ea typeface="Inter"/>
              </a:rPr>
              <a:t>Luis Suárez – </a:t>
            </a:r>
            <a:r>
              <a:rPr lang="en-US" sz="2400" spc="-1" dirty="0">
                <a:latin typeface="Arial"/>
                <a:ea typeface="Inter"/>
                <a:hlinkClick r:id="rId3"/>
              </a:rPr>
              <a:t>lsuarez@fortinet.com</a:t>
            </a:r>
            <a:endParaRPr lang="en-US" sz="2400" spc="-1" dirty="0">
              <a:latin typeface="Arial"/>
              <a:ea typeface="Inter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449235" algn="l"/>
                <a:tab pos="898470" algn="l"/>
                <a:tab pos="1347705" algn="l"/>
                <a:tab pos="1796940" algn="l"/>
                <a:tab pos="2246175" algn="l"/>
                <a:tab pos="2695410" algn="l"/>
                <a:tab pos="3144646" algn="l"/>
                <a:tab pos="3593881" algn="l"/>
                <a:tab pos="4043116" algn="l"/>
                <a:tab pos="4492351" algn="l"/>
                <a:tab pos="4941226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1" algn="l"/>
                <a:tab pos="8535106" algn="l"/>
                <a:tab pos="8984341" algn="l"/>
                <a:tab pos="9433577" algn="l"/>
                <a:tab pos="9882812" algn="l"/>
                <a:tab pos="10332047" algn="l"/>
                <a:tab pos="10781282" algn="l"/>
              </a:tabLst>
            </a:pPr>
            <a:endParaRPr lang="en-US" sz="2400" spc="-1" dirty="0">
              <a:latin typeface="Arial"/>
              <a:ea typeface="Inter"/>
            </a:endParaRPr>
          </a:p>
        </p:txBody>
      </p:sp>
      <p:pic>
        <p:nvPicPr>
          <p:cNvPr id="7" name="Picture 101">
            <a:extLst>
              <a:ext uri="{FF2B5EF4-FFF2-40B4-BE49-F238E27FC236}">
                <a16:creationId xmlns:a16="http://schemas.microsoft.com/office/drawing/2014/main" id="{26B9DE10-00E8-0402-8DED-FD9D516C40F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348464" y="998668"/>
            <a:ext cx="3885515" cy="443632"/>
          </a:xfrm>
          <a:prstGeom prst="rect">
            <a:avLst/>
          </a:prstGeom>
          <a:ln w="0">
            <a:noFill/>
          </a:ln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2BAD5B7A-CD2C-58DF-BABD-C11EE27A1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4899" y="803919"/>
            <a:ext cx="2827669" cy="76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4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B31D58-5CDF-37D6-24C0-42D57BE5D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Seguridad del puesto de trabajo</a:t>
            </a:r>
            <a:endParaRPr lang="en-ES" dirty="0"/>
          </a:p>
        </p:txBody>
      </p:sp>
      <p:pic>
        <p:nvPicPr>
          <p:cNvPr id="6" name="Imagen 5" descr="Un grupo de personas junto a un perro&#10;&#10;Descripción generada automáticamente con confianza baja">
            <a:extLst>
              <a:ext uri="{FF2B5EF4-FFF2-40B4-BE49-F238E27FC236}">
                <a16:creationId xmlns:a16="http://schemas.microsoft.com/office/drawing/2014/main" id="{535C8B61-7544-6FDC-35D0-9BB95EE30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719" y="2218800"/>
            <a:ext cx="5317477" cy="3740308"/>
          </a:xfrm>
          <a:prstGeom prst="rect">
            <a:avLst/>
          </a:prstGeom>
        </p:spPr>
      </p:pic>
      <p:sp>
        <p:nvSpPr>
          <p:cNvPr id="7" name="Marcador de texto 1">
            <a:extLst>
              <a:ext uri="{FF2B5EF4-FFF2-40B4-BE49-F238E27FC236}">
                <a16:creationId xmlns:a16="http://schemas.microsoft.com/office/drawing/2014/main" id="{E03CD80F-1262-0D3B-307B-3CA0DE318B1E}"/>
              </a:ext>
            </a:extLst>
          </p:cNvPr>
          <p:cNvSpPr txBox="1">
            <a:spLocks/>
          </p:cNvSpPr>
          <p:nvPr/>
        </p:nvSpPr>
        <p:spPr>
          <a:xfrm>
            <a:off x="1121039" y="1600159"/>
            <a:ext cx="4671243" cy="4571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577" indent="-228577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3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4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3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7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800" b="1" i="1" dirty="0"/>
              <a:t>EPP (Endpoint </a:t>
            </a:r>
            <a:r>
              <a:rPr lang="es-ES" sz="1800" b="1" i="1" dirty="0" err="1"/>
              <a:t>Protection</a:t>
            </a:r>
            <a:r>
              <a:rPr lang="es-ES" sz="1800" b="1" i="1" dirty="0"/>
              <a:t> </a:t>
            </a:r>
            <a:r>
              <a:rPr lang="es-ES" sz="1800" b="1" i="1" dirty="0" err="1"/>
              <a:t>Platform</a:t>
            </a:r>
            <a:r>
              <a:rPr lang="es-ES" sz="1800" b="1" i="1" dirty="0"/>
              <a:t>)</a:t>
            </a:r>
            <a:endParaRPr lang="es-ES" sz="1800" b="1" i="1" dirty="0">
              <a:cs typeface="Arial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5B58E6B2-61DD-75DD-1733-0FDA440F3A50}"/>
              </a:ext>
            </a:extLst>
          </p:cNvPr>
          <p:cNvCxnSpPr>
            <a:cxnSpLocks/>
          </p:cNvCxnSpPr>
          <p:nvPr/>
        </p:nvCxnSpPr>
        <p:spPr>
          <a:xfrm>
            <a:off x="6097082" y="1305473"/>
            <a:ext cx="0" cy="4738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texto 1">
            <a:extLst>
              <a:ext uri="{FF2B5EF4-FFF2-40B4-BE49-F238E27FC236}">
                <a16:creationId xmlns:a16="http://schemas.microsoft.com/office/drawing/2014/main" id="{0A35291E-8557-FFBA-CCAE-42212E91AB53}"/>
              </a:ext>
            </a:extLst>
          </p:cNvPr>
          <p:cNvSpPr txBox="1">
            <a:spLocks/>
          </p:cNvSpPr>
          <p:nvPr/>
        </p:nvSpPr>
        <p:spPr>
          <a:xfrm>
            <a:off x="6886250" y="1600118"/>
            <a:ext cx="4671243" cy="4571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47675" indent="-4476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§"/>
              <a:tabLst>
                <a:tab pos="447675" algn="l"/>
              </a:tabLst>
              <a:defRPr sz="2400" b="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893763" indent="-4460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SzPct val="125000"/>
              <a:buFont typeface="Wingdings" panose="05000000000000000000" pitchFamily="2" charset="2"/>
              <a:buChar char="ü"/>
              <a:tabLst>
                <a:tab pos="893763" algn="l"/>
              </a:tabLst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341438" indent="-4476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tabLst>
                <a:tab pos="1341438" algn="l"/>
              </a:tabLst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798638" indent="-4572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Ø"/>
              <a:tabLst>
                <a:tab pos="1798638" algn="l"/>
              </a:tabLst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798638" indent="301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s-ES" sz="1800" b="1" i="1" dirty="0"/>
              <a:t>EDR (Endpoint </a:t>
            </a:r>
            <a:r>
              <a:rPr lang="es-ES" sz="1800" b="1" i="1" dirty="0" err="1"/>
              <a:t>Detection</a:t>
            </a:r>
            <a:r>
              <a:rPr lang="es-ES" sz="1800" b="1" i="1" dirty="0"/>
              <a:t> &amp; Response)</a:t>
            </a:r>
            <a:endParaRPr lang="es-ES" sz="1800" b="1" i="1" dirty="0">
              <a:cs typeface="Arial"/>
            </a:endParaRPr>
          </a:p>
        </p:txBody>
      </p:sp>
      <p:pic>
        <p:nvPicPr>
          <p:cNvPr id="2050" name="Picture 2" descr="Centro Criptológico Nacional - Home">
            <a:extLst>
              <a:ext uri="{FF2B5EF4-FFF2-40B4-BE49-F238E27FC236}">
                <a16:creationId xmlns:a16="http://schemas.microsoft.com/office/drawing/2014/main" id="{038F757C-750E-72B0-527E-DB0A48921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388" y="369513"/>
            <a:ext cx="2896966" cy="84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Un grupo de personas disfrazadas posando&#10;&#10;Descripción generada automáticamente con confianza media">
            <a:extLst>
              <a:ext uri="{FF2B5EF4-FFF2-40B4-BE49-F238E27FC236}">
                <a16:creationId xmlns:a16="http://schemas.microsoft.com/office/drawing/2014/main" id="{5A39224A-6348-48BA-43C7-15A99A7A8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11" y="2218800"/>
            <a:ext cx="5317471" cy="37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6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B31D58-5CDF-37D6-24C0-42D57BE5D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Firmas vs motores</a:t>
            </a:r>
            <a:endParaRPr lang="en-ES" dirty="0"/>
          </a:p>
        </p:txBody>
      </p: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BC8A3322-E7EC-6A89-52D1-D0948CB2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42" y="1769446"/>
            <a:ext cx="5446843" cy="3631229"/>
          </a:xfrm>
          <a:prstGeom prst="rect">
            <a:avLst/>
          </a:prstGeom>
        </p:spPr>
      </p:pic>
      <p:pic>
        <p:nvPicPr>
          <p:cNvPr id="11" name="Imagen 10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783CADA3-C1F2-5538-2C3F-0D1B8D8D9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585" y="1339518"/>
            <a:ext cx="4061157" cy="406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B31D58-5CDF-37D6-24C0-42D57BE5D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¿Qué es un XDR?</a:t>
            </a:r>
            <a:endParaRPr lang="en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2103CB5-4D49-43B8-DC65-15614F930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019" y="1987061"/>
            <a:ext cx="3175314" cy="4032539"/>
          </a:xfrm>
          <a:prstGeom prst="rect">
            <a:avLst/>
          </a:prstGeom>
        </p:spPr>
      </p:pic>
      <p:pic>
        <p:nvPicPr>
          <p:cNvPr id="10" name="Imagen 9" descr="Diagrama&#10;&#10;Descripción generada automáticamente">
            <a:extLst>
              <a:ext uri="{FF2B5EF4-FFF2-40B4-BE49-F238E27FC236}">
                <a16:creationId xmlns:a16="http://schemas.microsoft.com/office/drawing/2014/main" id="{95B98940-2C2E-9691-4B7D-662366AA6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52997"/>
            <a:ext cx="4760242" cy="589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5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6FFE06-0A7E-A180-D7D4-1AE9891C72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774BBA-4DD6-B611-EAFC-C88252C18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Para qué sirve un XDR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6750D6-2CC7-B65A-1746-4FB5D2448AF5}"/>
              </a:ext>
            </a:extLst>
          </p:cNvPr>
          <p:cNvSpPr txBox="1"/>
          <p:nvPr/>
        </p:nvSpPr>
        <p:spPr>
          <a:xfrm>
            <a:off x="1225080" y="2167412"/>
            <a:ext cx="1444438" cy="480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43">
              <a:lnSpc>
                <a:spcPct val="90000"/>
              </a:lnSpc>
              <a:spcBef>
                <a:spcPts val="300"/>
              </a:spcBef>
            </a:pPr>
            <a:r>
              <a:rPr lang="en-ES" sz="28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Protege</a:t>
            </a:r>
            <a:endParaRPr lang="en-ES" sz="1400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05452D-632E-62D9-EAF0-2BFC86F3C1ED}"/>
              </a:ext>
            </a:extLst>
          </p:cNvPr>
          <p:cNvSpPr txBox="1"/>
          <p:nvPr/>
        </p:nvSpPr>
        <p:spPr>
          <a:xfrm>
            <a:off x="7076771" y="2476850"/>
            <a:ext cx="1423603" cy="480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43">
              <a:lnSpc>
                <a:spcPct val="90000"/>
              </a:lnSpc>
              <a:spcBef>
                <a:spcPts val="300"/>
              </a:spcBef>
            </a:pPr>
            <a:r>
              <a:rPr lang="en-ES" sz="28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Detecta</a:t>
            </a:r>
            <a:endParaRPr lang="en-ES" sz="1400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C7933E-DBE1-5ED3-A591-4FB737AD08D7}"/>
              </a:ext>
            </a:extLst>
          </p:cNvPr>
          <p:cNvSpPr txBox="1"/>
          <p:nvPr/>
        </p:nvSpPr>
        <p:spPr>
          <a:xfrm>
            <a:off x="1777403" y="4488735"/>
            <a:ext cx="1784231" cy="480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43">
              <a:lnSpc>
                <a:spcPct val="90000"/>
              </a:lnSpc>
              <a:spcBef>
                <a:spcPts val="300"/>
              </a:spcBef>
            </a:pPr>
            <a:r>
              <a:rPr lang="en-ES" sz="28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Cuantifica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297A40-D04F-15AB-4958-A1FD77DD4043}"/>
              </a:ext>
            </a:extLst>
          </p:cNvPr>
          <p:cNvSpPr txBox="1"/>
          <p:nvPr/>
        </p:nvSpPr>
        <p:spPr>
          <a:xfrm>
            <a:off x="8500375" y="4488734"/>
            <a:ext cx="1825903" cy="480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43">
              <a:lnSpc>
                <a:spcPct val="90000"/>
              </a:lnSpc>
              <a:spcBef>
                <a:spcPts val="300"/>
              </a:spcBef>
            </a:pPr>
            <a:r>
              <a:rPr lang="en-ES" sz="28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Responde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F23B4C-7F9A-68A8-D703-D4C1BEE4EB97}"/>
              </a:ext>
            </a:extLst>
          </p:cNvPr>
          <p:cNvSpPr txBox="1"/>
          <p:nvPr/>
        </p:nvSpPr>
        <p:spPr>
          <a:xfrm>
            <a:off x="4913779" y="5808000"/>
            <a:ext cx="2364442" cy="480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43">
              <a:lnSpc>
                <a:spcPct val="90000"/>
              </a:lnSpc>
              <a:spcBef>
                <a:spcPts val="300"/>
              </a:spcBef>
            </a:pPr>
            <a:r>
              <a:rPr lang="en-ES" sz="28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Contextualiza</a:t>
            </a:r>
          </a:p>
        </p:txBody>
      </p:sp>
    </p:spTree>
    <p:extLst>
      <p:ext uri="{BB962C8B-B14F-4D97-AF65-F5344CB8AC3E}">
        <p14:creationId xmlns:p14="http://schemas.microsoft.com/office/powerpoint/2010/main" val="128290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ounded Rectangle 180">
            <a:extLst>
              <a:ext uri="{FF2B5EF4-FFF2-40B4-BE49-F238E27FC236}">
                <a16:creationId xmlns:a16="http://schemas.microsoft.com/office/drawing/2014/main" id="{2D67B8F8-CCB9-C249-88AD-65A0A09D7257}"/>
              </a:ext>
            </a:extLst>
          </p:cNvPr>
          <p:cNvSpPr/>
          <p:nvPr/>
        </p:nvSpPr>
        <p:spPr bwMode="invGray">
          <a:xfrm>
            <a:off x="268219" y="964434"/>
            <a:ext cx="2840256" cy="4366411"/>
          </a:xfrm>
          <a:prstGeom prst="roundRect">
            <a:avLst>
              <a:gd name="adj" fmla="val 7806"/>
            </a:avLst>
          </a:prstGeom>
          <a:gradFill>
            <a:gsLst>
              <a:gs pos="0">
                <a:srgbClr val="F1F1F1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>
              <a:defRPr/>
            </a:pPr>
            <a:endParaRPr lang="en-US">
              <a:solidFill>
                <a:srgbClr val="121E29"/>
              </a:solidFill>
              <a:latin typeface="Arial" panose="020B0604020202020204"/>
            </a:endParaRPr>
          </a:p>
        </p:txBody>
      </p:sp>
      <p:sp>
        <p:nvSpPr>
          <p:cNvPr id="182" name="Rounded Rectangle 181">
            <a:extLst>
              <a:ext uri="{FF2B5EF4-FFF2-40B4-BE49-F238E27FC236}">
                <a16:creationId xmlns:a16="http://schemas.microsoft.com/office/drawing/2014/main" id="{CE56C085-977E-2F40-8459-7326477C2830}"/>
              </a:ext>
            </a:extLst>
          </p:cNvPr>
          <p:cNvSpPr/>
          <p:nvPr/>
        </p:nvSpPr>
        <p:spPr bwMode="invGray">
          <a:xfrm>
            <a:off x="3212524" y="964433"/>
            <a:ext cx="2840256" cy="4366411"/>
          </a:xfrm>
          <a:prstGeom prst="roundRect">
            <a:avLst>
              <a:gd name="adj" fmla="val 7806"/>
            </a:avLst>
          </a:prstGeom>
          <a:gradFill>
            <a:gsLst>
              <a:gs pos="0">
                <a:srgbClr val="F1F1F1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>
              <a:defRPr/>
            </a:pPr>
            <a:endParaRPr lang="en-US">
              <a:solidFill>
                <a:srgbClr val="121E29"/>
              </a:solidFill>
              <a:latin typeface="Arial" panose="020B0604020202020204"/>
            </a:endParaRPr>
          </a:p>
        </p:txBody>
      </p:sp>
      <p:sp>
        <p:nvSpPr>
          <p:cNvPr id="183" name="Rounded Rectangle 182">
            <a:extLst>
              <a:ext uri="{FF2B5EF4-FFF2-40B4-BE49-F238E27FC236}">
                <a16:creationId xmlns:a16="http://schemas.microsoft.com/office/drawing/2014/main" id="{6AA516DC-BD2A-674B-A489-BB7494175B90}"/>
              </a:ext>
            </a:extLst>
          </p:cNvPr>
          <p:cNvSpPr/>
          <p:nvPr/>
        </p:nvSpPr>
        <p:spPr bwMode="invGray">
          <a:xfrm>
            <a:off x="6142880" y="943691"/>
            <a:ext cx="2840256" cy="4366411"/>
          </a:xfrm>
          <a:prstGeom prst="roundRect">
            <a:avLst>
              <a:gd name="adj" fmla="val 7806"/>
            </a:avLst>
          </a:prstGeom>
          <a:gradFill>
            <a:gsLst>
              <a:gs pos="0">
                <a:srgbClr val="F1F1F1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>
              <a:defRPr/>
            </a:pPr>
            <a:endParaRPr lang="en-US">
              <a:solidFill>
                <a:srgbClr val="121E29"/>
              </a:solidFill>
              <a:latin typeface="Arial" panose="020B0604020202020204"/>
            </a:endParaRPr>
          </a:p>
        </p:txBody>
      </p:sp>
      <p:sp>
        <p:nvSpPr>
          <p:cNvPr id="184" name="Rounded Rectangle 183">
            <a:extLst>
              <a:ext uri="{FF2B5EF4-FFF2-40B4-BE49-F238E27FC236}">
                <a16:creationId xmlns:a16="http://schemas.microsoft.com/office/drawing/2014/main" id="{677E8B42-A1D5-FD41-977D-DDD4D277E599}"/>
              </a:ext>
            </a:extLst>
          </p:cNvPr>
          <p:cNvSpPr/>
          <p:nvPr/>
        </p:nvSpPr>
        <p:spPr bwMode="invGray">
          <a:xfrm>
            <a:off x="9075898" y="943690"/>
            <a:ext cx="2840256" cy="4366411"/>
          </a:xfrm>
          <a:prstGeom prst="roundRect">
            <a:avLst>
              <a:gd name="adj" fmla="val 7806"/>
            </a:avLst>
          </a:prstGeom>
          <a:gradFill>
            <a:gsLst>
              <a:gs pos="0">
                <a:srgbClr val="F1F1F1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>
              <a:defRPr/>
            </a:pPr>
            <a:endParaRPr lang="en-US">
              <a:solidFill>
                <a:srgbClr val="121E29"/>
              </a:solidFill>
              <a:latin typeface="Arial" panose="020B0604020202020204"/>
            </a:endParaRPr>
          </a:p>
        </p:txBody>
      </p:sp>
      <p:grpSp>
        <p:nvGrpSpPr>
          <p:cNvPr id="403" name="Group 402">
            <a:extLst>
              <a:ext uri="{FF2B5EF4-FFF2-40B4-BE49-F238E27FC236}">
                <a16:creationId xmlns:a16="http://schemas.microsoft.com/office/drawing/2014/main" id="{49F1CD72-77C0-46CF-896D-2CEA299D2BC7}"/>
              </a:ext>
            </a:extLst>
          </p:cNvPr>
          <p:cNvGrpSpPr/>
          <p:nvPr/>
        </p:nvGrpSpPr>
        <p:grpSpPr>
          <a:xfrm>
            <a:off x="520681" y="2930331"/>
            <a:ext cx="996536" cy="1066555"/>
            <a:chOff x="651782" y="4388150"/>
            <a:chExt cx="1046855" cy="112516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A13649A-4E57-4BB1-9C1E-AEC77B7E5328}"/>
                </a:ext>
              </a:extLst>
            </p:cNvPr>
            <p:cNvGrpSpPr/>
            <p:nvPr/>
          </p:nvGrpSpPr>
          <p:grpSpPr>
            <a:xfrm>
              <a:off x="725244" y="4388150"/>
              <a:ext cx="813596" cy="813592"/>
              <a:chOff x="1911638" y="4243325"/>
              <a:chExt cx="813596" cy="813592"/>
            </a:xfrm>
          </p:grpSpPr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95C0DA79-EEA0-4140-8F48-F1B464EBB771}"/>
                  </a:ext>
                </a:extLst>
              </p:cNvPr>
              <p:cNvGrpSpPr/>
              <p:nvPr/>
            </p:nvGrpSpPr>
            <p:grpSpPr>
              <a:xfrm>
                <a:off x="1911638" y="4243325"/>
                <a:ext cx="813596" cy="813592"/>
                <a:chOff x="6981347" y="2614931"/>
                <a:chExt cx="474348" cy="474346"/>
              </a:xfrm>
            </p:grpSpPr>
            <p:sp useBgFill="1"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5171FFF4-67F3-4855-9CD9-44A97F5850AF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796D6978-6B17-41E7-8898-748B54EF81D4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solidFill>
                  <a:srgbClr val="3434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001">
                  <a:schemeClr val="dk2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CDD6B3EB-438C-4EF8-9BDB-73D7C3F5FA53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noFill/>
                <a:ln w="12700">
                  <a:solidFill>
                    <a:schemeClr val="accent6"/>
                  </a:solidFill>
                </a:ln>
                <a:effectLst>
                  <a:outerShdw blurRad="76200" algn="ctr" rotWithShape="0">
                    <a:schemeClr val="accent6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124" name="Picture 123">
                <a:extLst>
                  <a:ext uri="{FF2B5EF4-FFF2-40B4-BE49-F238E27FC236}">
                    <a16:creationId xmlns:a16="http://schemas.microsoft.com/office/drawing/2014/main" id="{79B730F8-7F7A-4450-BE89-396396B417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8933" y="4418577"/>
                <a:ext cx="459006" cy="422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6F25283F-1A8D-415F-8168-8DD39A2AAD2E}"/>
                </a:ext>
              </a:extLst>
            </p:cNvPr>
            <p:cNvSpPr txBox="1"/>
            <p:nvPr/>
          </p:nvSpPr>
          <p:spPr>
            <a:xfrm>
              <a:off x="651782" y="5246399"/>
              <a:ext cx="1046855" cy="26691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defTabSz="913670">
                <a:lnSpc>
                  <a:spcPct val="95000"/>
                </a:lnSpc>
                <a:defRPr/>
              </a:pPr>
              <a:r>
                <a:rPr lang="en-US" sz="1100" cap="all">
                  <a:solidFill>
                    <a:srgbClr val="121E29"/>
                  </a:solidFill>
                  <a:latin typeface="Arial"/>
                </a:rPr>
                <a:t>Malicious</a:t>
              </a:r>
            </a:p>
          </p:txBody>
        </p:sp>
      </p:grpSp>
      <p:grpSp>
        <p:nvGrpSpPr>
          <p:cNvPr id="404" name="Group 403">
            <a:extLst>
              <a:ext uri="{FF2B5EF4-FFF2-40B4-BE49-F238E27FC236}">
                <a16:creationId xmlns:a16="http://schemas.microsoft.com/office/drawing/2014/main" id="{12CADA02-BD6D-43F1-9745-A9A1CE9B6CEB}"/>
              </a:ext>
            </a:extLst>
          </p:cNvPr>
          <p:cNvGrpSpPr/>
          <p:nvPr/>
        </p:nvGrpSpPr>
        <p:grpSpPr>
          <a:xfrm>
            <a:off x="1929531" y="2930330"/>
            <a:ext cx="1048095" cy="1066505"/>
            <a:chOff x="2131768" y="4388150"/>
            <a:chExt cx="1101017" cy="1125114"/>
          </a:xfrm>
          <a:solidFill>
            <a:srgbClr val="343434"/>
          </a:solidFill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D527BA8A-E38A-43FC-8950-BAC26ACC412A}"/>
                </a:ext>
              </a:extLst>
            </p:cNvPr>
            <p:cNvGrpSpPr/>
            <p:nvPr/>
          </p:nvGrpSpPr>
          <p:grpSpPr>
            <a:xfrm>
              <a:off x="2230077" y="4388150"/>
              <a:ext cx="813596" cy="813592"/>
              <a:chOff x="2230077" y="4388150"/>
              <a:chExt cx="813596" cy="813592"/>
            </a:xfrm>
            <a:grpFill/>
          </p:grpSpPr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2B9983C5-C2BE-4A3E-A70A-AB32E694A0C1}"/>
                  </a:ext>
                </a:extLst>
              </p:cNvPr>
              <p:cNvGrpSpPr/>
              <p:nvPr/>
            </p:nvGrpSpPr>
            <p:grpSpPr>
              <a:xfrm>
                <a:off x="2230077" y="4388150"/>
                <a:ext cx="813596" cy="813592"/>
                <a:chOff x="1911638" y="4243325"/>
                <a:chExt cx="813596" cy="813592"/>
              </a:xfrm>
              <a:grpFill/>
            </p:grpSpPr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595707B5-0135-4FD4-BE7A-89B0ECAE4292}"/>
                    </a:ext>
                  </a:extLst>
                </p:cNvPr>
                <p:cNvGrpSpPr/>
                <p:nvPr/>
              </p:nvGrpSpPr>
              <p:grpSpPr>
                <a:xfrm>
                  <a:off x="1911638" y="4243325"/>
                  <a:ext cx="813596" cy="813592"/>
                  <a:chOff x="6981347" y="2614931"/>
                  <a:chExt cx="474348" cy="474346"/>
                </a:xfrm>
                <a:grpFill/>
              </p:grpSpPr>
              <p:sp useBgFill="1">
                <p:nvSpPr>
                  <p:cNvPr id="128" name="Oval 127">
                    <a:extLst>
                      <a:ext uri="{FF2B5EF4-FFF2-40B4-BE49-F238E27FC236}">
                        <a16:creationId xmlns:a16="http://schemas.microsoft.com/office/drawing/2014/main" id="{317D43EA-FD6E-4BB0-856B-F879C52357ED}"/>
                      </a:ext>
                    </a:extLst>
                  </p:cNvPr>
                  <p:cNvSpPr/>
                  <p:nvPr/>
                </p:nvSpPr>
                <p:spPr>
                  <a:xfrm>
                    <a:off x="6981347" y="2614931"/>
                    <a:ext cx="474348" cy="474346"/>
                  </a:xfrm>
                  <a:prstGeom prst="ellipse">
                    <a:avLst/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3670">
                      <a:defRPr/>
                    </a:pPr>
                    <a:endParaRPr lang="en-US" sz="1798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A42E5BEA-1249-4CBA-A13D-16CE609EF698}"/>
                      </a:ext>
                    </a:extLst>
                  </p:cNvPr>
                  <p:cNvSpPr/>
                  <p:nvPr/>
                </p:nvSpPr>
                <p:spPr>
                  <a:xfrm>
                    <a:off x="6981347" y="2614931"/>
                    <a:ext cx="474348" cy="474346"/>
                  </a:xfrm>
                  <a:prstGeom prst="ellipse">
                    <a:avLst/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3670">
                      <a:defRPr/>
                    </a:pPr>
                    <a:endParaRPr lang="en-US" sz="1798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30" name="Oval 129">
                    <a:extLst>
                      <a:ext uri="{FF2B5EF4-FFF2-40B4-BE49-F238E27FC236}">
                        <a16:creationId xmlns:a16="http://schemas.microsoft.com/office/drawing/2014/main" id="{C3CFF61D-EC6E-4A4E-94C7-550399925D6B}"/>
                      </a:ext>
                    </a:extLst>
                  </p:cNvPr>
                  <p:cNvSpPr/>
                  <p:nvPr/>
                </p:nvSpPr>
                <p:spPr>
                  <a:xfrm>
                    <a:off x="7014267" y="2647847"/>
                    <a:ext cx="408516" cy="408514"/>
                  </a:xfrm>
                  <a:prstGeom prst="ellipse">
                    <a:avLst/>
                  </a:prstGeom>
                  <a:grpFill/>
                  <a:ln w="28575">
                    <a:solidFill>
                      <a:schemeClr val="accent6"/>
                    </a:solidFill>
                  </a:ln>
                  <a:effectLst>
                    <a:outerShdw blurRad="76200" algn="ctr" rotWithShape="0">
                      <a:schemeClr val="accent6"/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913670">
                      <a:defRPr/>
                    </a:pPr>
                    <a:endParaRPr lang="en-US" sz="1798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</p:grpSp>
            <p:pic>
              <p:nvPicPr>
                <p:cNvPr id="127" name="Picture 126">
                  <a:extLst>
                    <a:ext uri="{FF2B5EF4-FFF2-40B4-BE49-F238E27FC236}">
                      <a16:creationId xmlns:a16="http://schemas.microsoft.com/office/drawing/2014/main" id="{A3818B4F-852E-41F3-B0FE-C249AC751C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8933" y="4418577"/>
                  <a:ext cx="459006" cy="422126"/>
                </a:xfrm>
                <a:prstGeom prst="rect">
                  <a:avLst/>
                </a:prstGeom>
                <a:grpFill/>
                <a:ln w="28575"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2B38321-B13B-4973-A825-D74C21CD46A0}"/>
                  </a:ext>
                </a:extLst>
              </p:cNvPr>
              <p:cNvCxnSpPr>
                <a:stCxn id="130" idx="1"/>
                <a:endCxn id="130" idx="5"/>
              </p:cNvCxnSpPr>
              <p:nvPr/>
            </p:nvCxnSpPr>
            <p:spPr>
              <a:xfrm>
                <a:off x="2389154" y="4547219"/>
                <a:ext cx="495456" cy="495454"/>
              </a:xfrm>
              <a:prstGeom prst="line">
                <a:avLst/>
              </a:prstGeom>
              <a:grpFill/>
              <a:ln w="28575">
                <a:solidFill>
                  <a:schemeClr val="accent6"/>
                </a:solidFill>
              </a:ln>
              <a:effectLst>
                <a:outerShdw blurRad="76200" algn="ctr" rotWithShape="0">
                  <a:schemeClr val="accent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4A2C6392-0044-4896-9141-1DAD0957A612}"/>
                </a:ext>
              </a:extLst>
            </p:cNvPr>
            <p:cNvSpPr txBox="1"/>
            <p:nvPr/>
          </p:nvSpPr>
          <p:spPr>
            <a:xfrm>
              <a:off x="2131768" y="5246346"/>
              <a:ext cx="1101017" cy="26691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 anchor="t">
              <a:spAutoFit/>
            </a:bodyPr>
            <a:lstStyle/>
            <a:p>
              <a:pPr defTabSz="913670">
                <a:lnSpc>
                  <a:spcPct val="95000"/>
                </a:lnSpc>
                <a:defRPr/>
              </a:pPr>
              <a:r>
                <a:rPr lang="en-US" sz="1100" cap="all">
                  <a:solidFill>
                    <a:srgbClr val="121E29"/>
                  </a:solidFill>
                  <a:latin typeface="Arial"/>
                </a:rPr>
                <a:t>Signature</a:t>
              </a: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24BEE0-2C8D-4969-9381-B8E9153B0D1B}"/>
              </a:ext>
            </a:extLst>
          </p:cNvPr>
          <p:cNvCxnSpPr>
            <a:cxnSpLocks/>
          </p:cNvCxnSpPr>
          <p:nvPr/>
        </p:nvCxnSpPr>
        <p:spPr>
          <a:xfrm flipV="1">
            <a:off x="1365101" y="3349793"/>
            <a:ext cx="616042" cy="0"/>
          </a:xfrm>
          <a:prstGeom prst="line">
            <a:avLst/>
          </a:prstGeom>
          <a:ln w="12700" cap="rnd">
            <a:solidFill>
              <a:schemeClr val="tx1"/>
            </a:solidFill>
            <a:round/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5" name="Group 404">
            <a:extLst>
              <a:ext uri="{FF2B5EF4-FFF2-40B4-BE49-F238E27FC236}">
                <a16:creationId xmlns:a16="http://schemas.microsoft.com/office/drawing/2014/main" id="{63999123-8D49-47B7-A286-DCAC4B342EAB}"/>
              </a:ext>
            </a:extLst>
          </p:cNvPr>
          <p:cNvGrpSpPr/>
          <p:nvPr/>
        </p:nvGrpSpPr>
        <p:grpSpPr>
          <a:xfrm>
            <a:off x="3374996" y="2264298"/>
            <a:ext cx="996536" cy="2414840"/>
            <a:chOff x="3371885" y="3680134"/>
            <a:chExt cx="1046855" cy="2547544"/>
          </a:xfrm>
          <a:solidFill>
            <a:srgbClr val="343434"/>
          </a:solidFill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4B5CF57A-33C1-460E-AD9B-B8E590EF81C9}"/>
                </a:ext>
              </a:extLst>
            </p:cNvPr>
            <p:cNvGrpSpPr/>
            <p:nvPr/>
          </p:nvGrpSpPr>
          <p:grpSpPr>
            <a:xfrm>
              <a:off x="3523353" y="4442724"/>
              <a:ext cx="680343" cy="680339"/>
              <a:chOff x="1911638" y="4243325"/>
              <a:chExt cx="813596" cy="813592"/>
            </a:xfrm>
            <a:grpFill/>
          </p:grpSpPr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5E7B131F-5744-490A-99F2-39A00468E05A}"/>
                  </a:ext>
                </a:extLst>
              </p:cNvPr>
              <p:cNvGrpSpPr/>
              <p:nvPr/>
            </p:nvGrpSpPr>
            <p:grpSpPr>
              <a:xfrm>
                <a:off x="1911638" y="4243325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638233DB-7B10-4A0F-8A07-D55DB2A517DC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586657D9-9BA4-4697-A72D-E62C2E8F91E0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7A3B5C03-590E-4D07-85AD-5ACC0C117C9F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</a:ln>
                <a:effectLst>
                  <a:outerShdw blurRad="76200" algn="ctr" rotWithShape="0">
                    <a:schemeClr val="accent6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55561B3D-3BB6-4599-A8DC-8307204809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8933" y="4418577"/>
                <a:ext cx="459006" cy="4221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D6E8199C-C325-4688-8FF6-864BA46486F6}"/>
                </a:ext>
              </a:extLst>
            </p:cNvPr>
            <p:cNvSpPr txBox="1"/>
            <p:nvPr/>
          </p:nvSpPr>
          <p:spPr>
            <a:xfrm>
              <a:off x="3371885" y="5960760"/>
              <a:ext cx="1046855" cy="26691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defTabSz="913670">
                <a:lnSpc>
                  <a:spcPct val="95000"/>
                </a:lnSpc>
                <a:defRPr/>
              </a:pPr>
              <a:r>
                <a:rPr lang="en-US" sz="1100" cap="all">
                  <a:solidFill>
                    <a:srgbClr val="121E29"/>
                  </a:solidFill>
                  <a:latin typeface="Arial"/>
                </a:rPr>
                <a:t>Malicious</a:t>
              </a:r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916C546D-CB75-4655-99BF-F005FD82C1FE}"/>
                </a:ext>
              </a:extLst>
            </p:cNvPr>
            <p:cNvGrpSpPr/>
            <p:nvPr/>
          </p:nvGrpSpPr>
          <p:grpSpPr>
            <a:xfrm>
              <a:off x="3523353" y="5201742"/>
              <a:ext cx="680343" cy="680339"/>
              <a:chOff x="1911638" y="4243325"/>
              <a:chExt cx="813596" cy="813592"/>
            </a:xfrm>
            <a:grpFill/>
          </p:grpSpPr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DF090786-27BC-4DB5-957E-984AFEC4987D}"/>
                  </a:ext>
                </a:extLst>
              </p:cNvPr>
              <p:cNvGrpSpPr/>
              <p:nvPr/>
            </p:nvGrpSpPr>
            <p:grpSpPr>
              <a:xfrm>
                <a:off x="1911638" y="4243325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E9625522-D757-48E6-BD7D-83389ACA82D3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EB56B477-9A43-43AB-926E-AC2F7703371A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05AC24CA-1113-4C24-B9A8-83AB7676ED7B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</a:ln>
                <a:effectLst>
                  <a:outerShdw blurRad="76200" algn="ctr" rotWithShape="0">
                    <a:schemeClr val="accent6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151" name="Picture 150">
                <a:extLst>
                  <a:ext uri="{FF2B5EF4-FFF2-40B4-BE49-F238E27FC236}">
                    <a16:creationId xmlns:a16="http://schemas.microsoft.com/office/drawing/2014/main" id="{28688E9B-EE87-401E-9EBB-5D34FB8D1D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8933" y="4418577"/>
                <a:ext cx="459006" cy="4221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8D7FF1E3-B27C-400A-A436-4A0B6D303C62}"/>
                </a:ext>
              </a:extLst>
            </p:cNvPr>
            <p:cNvGrpSpPr/>
            <p:nvPr/>
          </p:nvGrpSpPr>
          <p:grpSpPr>
            <a:xfrm>
              <a:off x="3523353" y="3680134"/>
              <a:ext cx="680343" cy="680339"/>
              <a:chOff x="1911638" y="4243325"/>
              <a:chExt cx="813596" cy="813592"/>
            </a:xfrm>
            <a:grpFill/>
          </p:grpSpPr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12747B5B-5284-41DB-8BF7-6961D9EB98B2}"/>
                  </a:ext>
                </a:extLst>
              </p:cNvPr>
              <p:cNvGrpSpPr/>
              <p:nvPr/>
            </p:nvGrpSpPr>
            <p:grpSpPr>
              <a:xfrm>
                <a:off x="1911638" y="4243325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8BE01E1A-FA86-4D5C-B6FD-F9744EB8CD63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7B3EC0F3-139D-496E-A408-CB23D5EA6F55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3BDD4F33-FB35-4657-A4D7-3679EBE58DD8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</a:ln>
                <a:effectLst>
                  <a:outerShdw blurRad="76200" algn="ctr" rotWithShape="0">
                    <a:schemeClr val="accent6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157" name="Picture 156">
                <a:extLst>
                  <a:ext uri="{FF2B5EF4-FFF2-40B4-BE49-F238E27FC236}">
                    <a16:creationId xmlns:a16="http://schemas.microsoft.com/office/drawing/2014/main" id="{A273F302-FB0A-4BE8-9CF5-FB0EAA210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8933" y="4418577"/>
                <a:ext cx="459006" cy="4221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71A5666E-7718-4AF7-A8B6-9CB877F5C8EA}"/>
              </a:ext>
            </a:extLst>
          </p:cNvPr>
          <p:cNvGrpSpPr/>
          <p:nvPr/>
        </p:nvGrpSpPr>
        <p:grpSpPr>
          <a:xfrm>
            <a:off x="6414075" y="2965378"/>
            <a:ext cx="996536" cy="1066555"/>
            <a:chOff x="6189749" y="4388150"/>
            <a:chExt cx="1046855" cy="1125167"/>
          </a:xfrm>
          <a:solidFill>
            <a:srgbClr val="343434"/>
          </a:solidFill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92C599EB-6FFB-451C-8DC9-9C10D4EF5F00}"/>
                </a:ext>
              </a:extLst>
            </p:cNvPr>
            <p:cNvGrpSpPr/>
            <p:nvPr/>
          </p:nvGrpSpPr>
          <p:grpSpPr>
            <a:xfrm>
              <a:off x="6263211" y="4388150"/>
              <a:ext cx="813596" cy="813592"/>
              <a:chOff x="1911638" y="4243325"/>
              <a:chExt cx="813596" cy="813592"/>
            </a:xfrm>
            <a:grpFill/>
          </p:grpSpPr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6EE755C4-0B68-4469-9BB2-1F383C395383}"/>
                  </a:ext>
                </a:extLst>
              </p:cNvPr>
              <p:cNvGrpSpPr/>
              <p:nvPr/>
            </p:nvGrpSpPr>
            <p:grpSpPr>
              <a:xfrm>
                <a:off x="1911638" y="4243325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A1BCE24F-A591-46C2-9A9C-35A53B72D64D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A5FF4792-B85D-4977-9289-C40141FEEB1E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3233974B-64A5-4BBE-8081-2B97483CB4CA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</a:ln>
                <a:effectLst>
                  <a:outerShdw blurRad="76200" algn="ctr" rotWithShape="0">
                    <a:schemeClr val="accent6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88BF5473-EFB1-4E23-8C3F-F92EDECE38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8933" y="4418577"/>
                <a:ext cx="459006" cy="4221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541E18AD-029B-4583-8891-BFFD707FFA2D}"/>
                </a:ext>
              </a:extLst>
            </p:cNvPr>
            <p:cNvSpPr txBox="1"/>
            <p:nvPr/>
          </p:nvSpPr>
          <p:spPr>
            <a:xfrm>
              <a:off x="6189749" y="5246399"/>
              <a:ext cx="1046855" cy="26691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defTabSz="913670">
                <a:lnSpc>
                  <a:spcPct val="95000"/>
                </a:lnSpc>
                <a:defRPr/>
              </a:pPr>
              <a:r>
                <a:rPr lang="en-US" sz="1100" cap="all">
                  <a:solidFill>
                    <a:srgbClr val="121E29"/>
                  </a:solidFill>
                  <a:latin typeface="Arial"/>
                </a:rPr>
                <a:t>Malicious</a:t>
              </a:r>
            </a:p>
          </p:txBody>
        </p:sp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B5DF073A-EF1C-4F9A-948B-1FFDD75512E3}"/>
              </a:ext>
            </a:extLst>
          </p:cNvPr>
          <p:cNvGrpSpPr/>
          <p:nvPr/>
        </p:nvGrpSpPr>
        <p:grpSpPr>
          <a:xfrm>
            <a:off x="7831067" y="2965378"/>
            <a:ext cx="1046431" cy="1066555"/>
            <a:chOff x="7678295" y="4388150"/>
            <a:chExt cx="1099269" cy="1125167"/>
          </a:xfrm>
          <a:solidFill>
            <a:srgbClr val="343434"/>
          </a:solidFill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06669A6-E88D-4349-9C41-051B648C7ED4}"/>
                </a:ext>
              </a:extLst>
            </p:cNvPr>
            <p:cNvGrpSpPr/>
            <p:nvPr/>
          </p:nvGrpSpPr>
          <p:grpSpPr>
            <a:xfrm>
              <a:off x="7775322" y="4388150"/>
              <a:ext cx="813596" cy="813592"/>
              <a:chOff x="7760307" y="4388150"/>
              <a:chExt cx="813596" cy="813592"/>
            </a:xfrm>
            <a:grpFill/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81CCC12B-7A7C-4D9B-9DBA-0589E71ECBF4}"/>
                  </a:ext>
                </a:extLst>
              </p:cNvPr>
              <p:cNvGrpSpPr/>
              <p:nvPr/>
            </p:nvGrpSpPr>
            <p:grpSpPr>
              <a:xfrm>
                <a:off x="7760307" y="4388150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E540566E-18CE-4545-AFFD-90D56E378204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610E828D-973D-465A-B36C-D9F8E15DE8F9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452396D0-7D22-4145-A442-673D4D3F47AF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12700">
                  <a:solidFill>
                    <a:srgbClr val="3999D3"/>
                  </a:solidFill>
                </a:ln>
                <a:effectLst>
                  <a:outerShdw blurRad="76200" algn="ctr" rotWithShape="0">
                    <a:srgbClr val="3999D3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177" name="Picture 193">
                <a:extLst>
                  <a:ext uri="{FF2B5EF4-FFF2-40B4-BE49-F238E27FC236}">
                    <a16:creationId xmlns:a16="http://schemas.microsoft.com/office/drawing/2014/main" id="{D59FF0F2-DED9-4742-94B8-75855E9C6A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56048" y="4589273"/>
                <a:ext cx="429804" cy="3872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078392D5-9C55-40A5-A34C-275766010363}"/>
                </a:ext>
              </a:extLst>
            </p:cNvPr>
            <p:cNvSpPr txBox="1"/>
            <p:nvPr/>
          </p:nvSpPr>
          <p:spPr>
            <a:xfrm>
              <a:off x="7678295" y="5246399"/>
              <a:ext cx="1099269" cy="26691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defTabSz="913670">
                <a:lnSpc>
                  <a:spcPct val="95000"/>
                </a:lnSpc>
                <a:defRPr/>
              </a:pPr>
              <a:r>
                <a:rPr lang="en-US" sz="1100" cap="all">
                  <a:solidFill>
                    <a:srgbClr val="121E29"/>
                  </a:solidFill>
                  <a:latin typeface="Arial"/>
                </a:rPr>
                <a:t>EMULATION</a:t>
              </a:r>
            </a:p>
          </p:txBody>
        </p:sp>
      </p:grp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5DC6C9B2-FCFA-4AB7-91DE-164F62F7F090}"/>
              </a:ext>
            </a:extLst>
          </p:cNvPr>
          <p:cNvCxnSpPr>
            <a:cxnSpLocks/>
          </p:cNvCxnSpPr>
          <p:nvPr/>
        </p:nvCxnSpPr>
        <p:spPr>
          <a:xfrm flipV="1">
            <a:off x="7271992" y="3339698"/>
            <a:ext cx="548498" cy="0"/>
          </a:xfrm>
          <a:prstGeom prst="line">
            <a:avLst/>
          </a:prstGeom>
          <a:ln w="12700" cap="rnd">
            <a:solidFill>
              <a:schemeClr val="tx1"/>
            </a:solidFill>
            <a:round/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3" name="Group 392">
            <a:extLst>
              <a:ext uri="{FF2B5EF4-FFF2-40B4-BE49-F238E27FC236}">
                <a16:creationId xmlns:a16="http://schemas.microsoft.com/office/drawing/2014/main" id="{CD165515-A290-4334-B49B-53C92D329620}"/>
              </a:ext>
            </a:extLst>
          </p:cNvPr>
          <p:cNvGrpSpPr/>
          <p:nvPr/>
        </p:nvGrpSpPr>
        <p:grpSpPr>
          <a:xfrm>
            <a:off x="10043649" y="1812476"/>
            <a:ext cx="1718427" cy="1879395"/>
            <a:chOff x="9953840" y="3649135"/>
            <a:chExt cx="1254752" cy="1378112"/>
          </a:xfrm>
          <a:solidFill>
            <a:srgbClr val="343434"/>
          </a:solidFill>
        </p:grpSpPr>
        <p:grpSp>
          <p:nvGrpSpPr>
            <p:cNvPr id="391" name="Group 390">
              <a:extLst>
                <a:ext uri="{FF2B5EF4-FFF2-40B4-BE49-F238E27FC236}">
                  <a16:creationId xmlns:a16="http://schemas.microsoft.com/office/drawing/2014/main" id="{E86E0245-6483-464C-878E-A5CFEF844347}"/>
                </a:ext>
              </a:extLst>
            </p:cNvPr>
            <p:cNvGrpSpPr/>
            <p:nvPr/>
          </p:nvGrpSpPr>
          <p:grpSpPr>
            <a:xfrm rot="19800000">
              <a:off x="10783255" y="3649135"/>
              <a:ext cx="409510" cy="409508"/>
              <a:chOff x="10488629" y="3790512"/>
              <a:chExt cx="409510" cy="409508"/>
            </a:xfrm>
            <a:grpFill/>
          </p:grpSpPr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5922DBD7-37DC-4E37-AF88-C2D74148924A}"/>
                  </a:ext>
                </a:extLst>
              </p:cNvPr>
              <p:cNvGrpSpPr/>
              <p:nvPr/>
            </p:nvGrpSpPr>
            <p:grpSpPr>
              <a:xfrm rot="1701546">
                <a:off x="10488629" y="3790512"/>
                <a:ext cx="409510" cy="409508"/>
                <a:chOff x="6981347" y="2614931"/>
                <a:chExt cx="474348" cy="474346"/>
              </a:xfrm>
              <a:grpFill/>
            </p:grpSpPr>
            <p:sp useBgFill="1"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FDCF5B1F-5BA3-40E4-8728-532EB0626B2E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FDE3AAED-1332-4D9B-8BDD-680EBAA17EB8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A3AAC333-3E0C-481A-865D-65B06D758AE9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6350">
                  <a:solidFill>
                    <a:srgbClr val="00B050"/>
                  </a:solidFill>
                </a:ln>
                <a:effectLst>
                  <a:outerShdw blurRad="76200" algn="ctr" rotWithShape="0">
                    <a:srgbClr val="00B05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208" name="Picture 207">
                <a:extLst>
                  <a:ext uri="{FF2B5EF4-FFF2-40B4-BE49-F238E27FC236}">
                    <a16:creationId xmlns:a16="http://schemas.microsoft.com/office/drawing/2014/main" id="{B51350C3-FB27-4E5E-87B9-455A0715F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01546">
                <a:off x="10598127" y="3873591"/>
                <a:ext cx="190515" cy="2433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E78F34C7-EFE6-4AB8-AC79-871EDA58CBB4}"/>
                </a:ext>
              </a:extLst>
            </p:cNvPr>
            <p:cNvGrpSpPr/>
            <p:nvPr/>
          </p:nvGrpSpPr>
          <p:grpSpPr>
            <a:xfrm rot="21501546">
              <a:off x="10796179" y="4130730"/>
              <a:ext cx="409510" cy="409508"/>
              <a:chOff x="10350555" y="4388150"/>
              <a:chExt cx="813596" cy="813592"/>
            </a:xfrm>
            <a:grpFill/>
          </p:grpSpPr>
          <p:grpSp>
            <p:nvGrpSpPr>
              <p:cNvPr id="260" name="Group 259">
                <a:extLst>
                  <a:ext uri="{FF2B5EF4-FFF2-40B4-BE49-F238E27FC236}">
                    <a16:creationId xmlns:a16="http://schemas.microsoft.com/office/drawing/2014/main" id="{CEF59626-A75F-4B34-93C2-BB8906451A3A}"/>
                  </a:ext>
                </a:extLst>
              </p:cNvPr>
              <p:cNvGrpSpPr/>
              <p:nvPr/>
            </p:nvGrpSpPr>
            <p:grpSpPr>
              <a:xfrm>
                <a:off x="10350555" y="4388150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262" name="Oval 261">
                  <a:extLst>
                    <a:ext uri="{FF2B5EF4-FFF2-40B4-BE49-F238E27FC236}">
                      <a16:creationId xmlns:a16="http://schemas.microsoft.com/office/drawing/2014/main" id="{CC76D7F2-A2BB-4BC5-A914-214E2B499D80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63" name="Oval 262">
                  <a:extLst>
                    <a:ext uri="{FF2B5EF4-FFF2-40B4-BE49-F238E27FC236}">
                      <a16:creationId xmlns:a16="http://schemas.microsoft.com/office/drawing/2014/main" id="{05BF6363-458A-4854-A14B-405CD9B64239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64" name="Oval 263">
                  <a:extLst>
                    <a:ext uri="{FF2B5EF4-FFF2-40B4-BE49-F238E27FC236}">
                      <a16:creationId xmlns:a16="http://schemas.microsoft.com/office/drawing/2014/main" id="{A3403DCD-427E-4E74-BE54-D4DB52409F32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6350">
                  <a:solidFill>
                    <a:srgbClr val="00B050"/>
                  </a:solidFill>
                </a:ln>
                <a:effectLst>
                  <a:outerShdw blurRad="76200" algn="ctr" rotWithShape="0">
                    <a:srgbClr val="00B05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261" name="Picture 260">
                <a:extLst>
                  <a:ext uri="{FF2B5EF4-FFF2-40B4-BE49-F238E27FC236}">
                    <a16:creationId xmlns:a16="http://schemas.microsoft.com/office/drawing/2014/main" id="{7EB468B3-557E-49C2-B76A-BBD31C397A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8100" y="4553208"/>
                <a:ext cx="378506" cy="48347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BDB8EB7D-BE27-4FD3-8C2F-0A36F84E7570}"/>
                </a:ext>
              </a:extLst>
            </p:cNvPr>
            <p:cNvGrpSpPr/>
            <p:nvPr/>
          </p:nvGrpSpPr>
          <p:grpSpPr>
            <a:xfrm rot="21501546">
              <a:off x="10373557" y="3902610"/>
              <a:ext cx="409510" cy="409508"/>
              <a:chOff x="10350555" y="4388150"/>
              <a:chExt cx="813596" cy="813592"/>
            </a:xfrm>
            <a:grpFill/>
          </p:grpSpPr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38BAA995-3C82-4A39-812A-0AB8E57C2421}"/>
                  </a:ext>
                </a:extLst>
              </p:cNvPr>
              <p:cNvGrpSpPr/>
              <p:nvPr/>
            </p:nvGrpSpPr>
            <p:grpSpPr>
              <a:xfrm>
                <a:off x="10350555" y="4388150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268" name="Oval 267">
                  <a:extLst>
                    <a:ext uri="{FF2B5EF4-FFF2-40B4-BE49-F238E27FC236}">
                      <a16:creationId xmlns:a16="http://schemas.microsoft.com/office/drawing/2014/main" id="{B28D7E78-2626-4C2D-A779-5FD0C3968B46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69" name="Oval 268">
                  <a:extLst>
                    <a:ext uri="{FF2B5EF4-FFF2-40B4-BE49-F238E27FC236}">
                      <a16:creationId xmlns:a16="http://schemas.microsoft.com/office/drawing/2014/main" id="{612B04EF-1873-4851-A064-F2B45D415F72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70" name="Oval 269">
                  <a:extLst>
                    <a:ext uri="{FF2B5EF4-FFF2-40B4-BE49-F238E27FC236}">
                      <a16:creationId xmlns:a16="http://schemas.microsoft.com/office/drawing/2014/main" id="{FBD1F490-5767-4E88-A7AB-4E0DA09C6DCA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6350">
                  <a:solidFill>
                    <a:srgbClr val="00B050"/>
                  </a:solidFill>
                </a:ln>
                <a:effectLst>
                  <a:outerShdw blurRad="76200" algn="ctr" rotWithShape="0">
                    <a:srgbClr val="00B05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267" name="Picture 266">
                <a:extLst>
                  <a:ext uri="{FF2B5EF4-FFF2-40B4-BE49-F238E27FC236}">
                    <a16:creationId xmlns:a16="http://schemas.microsoft.com/office/drawing/2014/main" id="{A0DCADBA-F17C-49EE-A578-F2F071AF21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8100" y="4553208"/>
                <a:ext cx="378506" cy="48347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4DA78033-4E48-401B-9973-98E12C69B682}"/>
                </a:ext>
              </a:extLst>
            </p:cNvPr>
            <p:cNvGrpSpPr/>
            <p:nvPr/>
          </p:nvGrpSpPr>
          <p:grpSpPr>
            <a:xfrm rot="21501546">
              <a:off x="10376461" y="4389618"/>
              <a:ext cx="409510" cy="409508"/>
              <a:chOff x="10350555" y="4388150"/>
              <a:chExt cx="813596" cy="813592"/>
            </a:xfrm>
            <a:grpFill/>
          </p:grpSpPr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id="{97D9C27B-9CC2-4ED8-9FEE-5C198B79AEEA}"/>
                  </a:ext>
                </a:extLst>
              </p:cNvPr>
              <p:cNvGrpSpPr/>
              <p:nvPr/>
            </p:nvGrpSpPr>
            <p:grpSpPr>
              <a:xfrm>
                <a:off x="10350555" y="4388150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282" name="Oval 281">
                  <a:extLst>
                    <a:ext uri="{FF2B5EF4-FFF2-40B4-BE49-F238E27FC236}">
                      <a16:creationId xmlns:a16="http://schemas.microsoft.com/office/drawing/2014/main" id="{7564588F-3710-492D-A77B-BE2159A77354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83" name="Oval 282">
                  <a:extLst>
                    <a:ext uri="{FF2B5EF4-FFF2-40B4-BE49-F238E27FC236}">
                      <a16:creationId xmlns:a16="http://schemas.microsoft.com/office/drawing/2014/main" id="{2967F3CE-BDF4-42BF-A7D2-F9BD66BD74F5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84" name="Oval 283">
                  <a:extLst>
                    <a:ext uri="{FF2B5EF4-FFF2-40B4-BE49-F238E27FC236}">
                      <a16:creationId xmlns:a16="http://schemas.microsoft.com/office/drawing/2014/main" id="{3F66B228-ABAF-4E7E-B2D7-AF539D309993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6350">
                  <a:solidFill>
                    <a:srgbClr val="00B050"/>
                  </a:solidFill>
                </a:ln>
                <a:effectLst>
                  <a:outerShdw blurRad="76200" algn="ctr" rotWithShape="0">
                    <a:srgbClr val="00B05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281" name="Picture 280">
                <a:extLst>
                  <a:ext uri="{FF2B5EF4-FFF2-40B4-BE49-F238E27FC236}">
                    <a16:creationId xmlns:a16="http://schemas.microsoft.com/office/drawing/2014/main" id="{328823CA-B461-4D70-8162-DD75681150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8100" y="4553208"/>
                <a:ext cx="378506" cy="48347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3F41BF09-F6F6-4CCB-A8DD-B80E2199F871}"/>
                </a:ext>
              </a:extLst>
            </p:cNvPr>
            <p:cNvGrpSpPr/>
            <p:nvPr/>
          </p:nvGrpSpPr>
          <p:grpSpPr>
            <a:xfrm rot="21501546">
              <a:off x="9953840" y="4161497"/>
              <a:ext cx="409510" cy="409508"/>
              <a:chOff x="10350555" y="4388150"/>
              <a:chExt cx="813596" cy="813592"/>
            </a:xfrm>
            <a:grpFill/>
          </p:grpSpPr>
          <p:grpSp>
            <p:nvGrpSpPr>
              <p:cNvPr id="275" name="Group 274">
                <a:extLst>
                  <a:ext uri="{FF2B5EF4-FFF2-40B4-BE49-F238E27FC236}">
                    <a16:creationId xmlns:a16="http://schemas.microsoft.com/office/drawing/2014/main" id="{BD61F295-30AD-4996-8B6B-8C96A0B899DA}"/>
                  </a:ext>
                </a:extLst>
              </p:cNvPr>
              <p:cNvGrpSpPr/>
              <p:nvPr/>
            </p:nvGrpSpPr>
            <p:grpSpPr>
              <a:xfrm>
                <a:off x="10350555" y="4388150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277" name="Oval 276">
                  <a:extLst>
                    <a:ext uri="{FF2B5EF4-FFF2-40B4-BE49-F238E27FC236}">
                      <a16:creationId xmlns:a16="http://schemas.microsoft.com/office/drawing/2014/main" id="{8105CEC8-C20B-4C15-AC43-CFE956F4215A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78" name="Oval 277">
                  <a:extLst>
                    <a:ext uri="{FF2B5EF4-FFF2-40B4-BE49-F238E27FC236}">
                      <a16:creationId xmlns:a16="http://schemas.microsoft.com/office/drawing/2014/main" id="{A0B3D82B-4981-4156-B6D9-F1E0AB3F59D1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79" name="Oval 278">
                  <a:extLst>
                    <a:ext uri="{FF2B5EF4-FFF2-40B4-BE49-F238E27FC236}">
                      <a16:creationId xmlns:a16="http://schemas.microsoft.com/office/drawing/2014/main" id="{E92E76A3-D2D3-4E55-AF64-CE9F9172A730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6350">
                  <a:solidFill>
                    <a:srgbClr val="00B050"/>
                  </a:solidFill>
                </a:ln>
                <a:effectLst>
                  <a:outerShdw blurRad="76200" algn="ctr" rotWithShape="0">
                    <a:srgbClr val="00B05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276" name="Picture 275">
                <a:extLst>
                  <a:ext uri="{FF2B5EF4-FFF2-40B4-BE49-F238E27FC236}">
                    <a16:creationId xmlns:a16="http://schemas.microsoft.com/office/drawing/2014/main" id="{6C9C0277-70F3-40E3-8FFC-D713403EAF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8100" y="4553208"/>
                <a:ext cx="378506" cy="48347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E4F66164-40B1-422A-B5F5-595CDB017309}"/>
                </a:ext>
              </a:extLst>
            </p:cNvPr>
            <p:cNvGrpSpPr/>
            <p:nvPr/>
          </p:nvGrpSpPr>
          <p:grpSpPr>
            <a:xfrm rot="21501546">
              <a:off x="10799082" y="4617739"/>
              <a:ext cx="409510" cy="409508"/>
              <a:chOff x="10763362" y="4712084"/>
              <a:chExt cx="409510" cy="409508"/>
            </a:xfrm>
            <a:grpFill/>
          </p:grpSpPr>
          <p:grpSp>
            <p:nvGrpSpPr>
              <p:cNvPr id="293" name="Group 292">
                <a:extLst>
                  <a:ext uri="{FF2B5EF4-FFF2-40B4-BE49-F238E27FC236}">
                    <a16:creationId xmlns:a16="http://schemas.microsoft.com/office/drawing/2014/main" id="{EBFABDAA-0CDE-400E-80D8-13ECE4886D8B}"/>
                  </a:ext>
                </a:extLst>
              </p:cNvPr>
              <p:cNvGrpSpPr/>
              <p:nvPr/>
            </p:nvGrpSpPr>
            <p:grpSpPr>
              <a:xfrm>
                <a:off x="10763362" y="4712084"/>
                <a:ext cx="409510" cy="409508"/>
                <a:chOff x="6981347" y="2614931"/>
                <a:chExt cx="474348" cy="474346"/>
              </a:xfrm>
              <a:grpFill/>
            </p:grpSpPr>
            <p:sp useBgFill="1"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FEF65E76-2463-43E1-AC88-B84DFE2C4D68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2224FDF4-0DBF-456E-BBAF-6D5EC12D5494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97" name="Oval 296">
                  <a:extLst>
                    <a:ext uri="{FF2B5EF4-FFF2-40B4-BE49-F238E27FC236}">
                      <a16:creationId xmlns:a16="http://schemas.microsoft.com/office/drawing/2014/main" id="{AFE7A35C-42E5-408D-9604-22A9559C2643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6350">
                  <a:solidFill>
                    <a:srgbClr val="00B050"/>
                  </a:solidFill>
                </a:ln>
                <a:effectLst>
                  <a:outerShdw blurRad="76200" algn="ctr" rotWithShape="0">
                    <a:srgbClr val="00B05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294" name="Picture 293">
                <a:extLst>
                  <a:ext uri="{FF2B5EF4-FFF2-40B4-BE49-F238E27FC236}">
                    <a16:creationId xmlns:a16="http://schemas.microsoft.com/office/drawing/2014/main" id="{1EEAF20E-C696-48FB-82CF-C4C35018FA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72860" y="4795163"/>
                <a:ext cx="190515" cy="2433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395D05DF-181A-40FA-8936-B7EA93929B60}"/>
              </a:ext>
            </a:extLst>
          </p:cNvPr>
          <p:cNvGrpSpPr/>
          <p:nvPr/>
        </p:nvGrpSpPr>
        <p:grpSpPr>
          <a:xfrm>
            <a:off x="9281813" y="3247502"/>
            <a:ext cx="1718427" cy="1875639"/>
            <a:chOff x="9117064" y="4890623"/>
            <a:chExt cx="1254752" cy="1375358"/>
          </a:xfrm>
          <a:solidFill>
            <a:srgbClr val="343434"/>
          </a:solidFill>
        </p:grpSpPr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97FF292C-3053-4B05-B344-6B917CBBAF63}"/>
                </a:ext>
              </a:extLst>
            </p:cNvPr>
            <p:cNvGrpSpPr/>
            <p:nvPr/>
          </p:nvGrpSpPr>
          <p:grpSpPr>
            <a:xfrm>
              <a:off x="9117064" y="4890623"/>
              <a:ext cx="409510" cy="409508"/>
              <a:chOff x="1911638" y="4243325"/>
              <a:chExt cx="813596" cy="813592"/>
            </a:xfrm>
            <a:grpFill/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27CD3243-5A18-4FD7-8C5D-9AFFC16FA7F3}"/>
                  </a:ext>
                </a:extLst>
              </p:cNvPr>
              <p:cNvGrpSpPr/>
              <p:nvPr/>
            </p:nvGrpSpPr>
            <p:grpSpPr>
              <a:xfrm>
                <a:off x="1911638" y="4243325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199" name="Oval 198">
                  <a:extLst>
                    <a:ext uri="{FF2B5EF4-FFF2-40B4-BE49-F238E27FC236}">
                      <a16:creationId xmlns:a16="http://schemas.microsoft.com/office/drawing/2014/main" id="{EA9BC5F7-9230-4DED-8476-11897EFA5DEE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C9D9FAB6-6544-4384-AF35-23885967F63A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79043398-6F28-4E49-AE8B-2273CF52A3B2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6350">
                  <a:solidFill>
                    <a:schemeClr val="accent6"/>
                  </a:solidFill>
                </a:ln>
                <a:effectLst>
                  <a:outerShdw blurRad="76200" algn="ctr" rotWithShape="0">
                    <a:schemeClr val="accent6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198" name="Picture 197">
                <a:extLst>
                  <a:ext uri="{FF2B5EF4-FFF2-40B4-BE49-F238E27FC236}">
                    <a16:creationId xmlns:a16="http://schemas.microsoft.com/office/drawing/2014/main" id="{AE6BAE16-46C0-4BA5-9746-188B391213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8933" y="4418577"/>
                <a:ext cx="459006" cy="4221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E4BF6671-75D2-41E5-9E54-1025F821363C}"/>
                </a:ext>
              </a:extLst>
            </p:cNvPr>
            <p:cNvGrpSpPr/>
            <p:nvPr/>
          </p:nvGrpSpPr>
          <p:grpSpPr>
            <a:xfrm>
              <a:off x="9536949" y="5117267"/>
              <a:ext cx="409510" cy="409508"/>
              <a:chOff x="1911638" y="4243325"/>
              <a:chExt cx="813596" cy="813592"/>
            </a:xfrm>
            <a:grpFill/>
          </p:grpSpPr>
          <p:grpSp>
            <p:nvGrpSpPr>
              <p:cNvPr id="321" name="Group 320">
                <a:extLst>
                  <a:ext uri="{FF2B5EF4-FFF2-40B4-BE49-F238E27FC236}">
                    <a16:creationId xmlns:a16="http://schemas.microsoft.com/office/drawing/2014/main" id="{5D885B1C-1CC8-4392-9C24-3B7F0F69F5ED}"/>
                  </a:ext>
                </a:extLst>
              </p:cNvPr>
              <p:cNvGrpSpPr/>
              <p:nvPr/>
            </p:nvGrpSpPr>
            <p:grpSpPr>
              <a:xfrm>
                <a:off x="1911638" y="4243325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323" name="Oval 322">
                  <a:extLst>
                    <a:ext uri="{FF2B5EF4-FFF2-40B4-BE49-F238E27FC236}">
                      <a16:creationId xmlns:a16="http://schemas.microsoft.com/office/drawing/2014/main" id="{5E0575AF-A3D8-41A0-B609-18B203138344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324" name="Oval 323">
                  <a:extLst>
                    <a:ext uri="{FF2B5EF4-FFF2-40B4-BE49-F238E27FC236}">
                      <a16:creationId xmlns:a16="http://schemas.microsoft.com/office/drawing/2014/main" id="{0A50C1C4-D014-4D61-8211-0537B89A4016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325" name="Oval 324">
                  <a:extLst>
                    <a:ext uri="{FF2B5EF4-FFF2-40B4-BE49-F238E27FC236}">
                      <a16:creationId xmlns:a16="http://schemas.microsoft.com/office/drawing/2014/main" id="{18EC2CEC-4ECF-4A36-8D33-169E51FC35CA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6350">
                  <a:solidFill>
                    <a:schemeClr val="accent6"/>
                  </a:solidFill>
                </a:ln>
                <a:effectLst>
                  <a:outerShdw blurRad="76200" algn="ctr" rotWithShape="0">
                    <a:schemeClr val="accent6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322" name="Picture 321">
                <a:extLst>
                  <a:ext uri="{FF2B5EF4-FFF2-40B4-BE49-F238E27FC236}">
                    <a16:creationId xmlns:a16="http://schemas.microsoft.com/office/drawing/2014/main" id="{5492FC5F-463F-4599-9CCB-E5B5483814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8933" y="4418577"/>
                <a:ext cx="459006" cy="4221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93A8FDC6-60AD-4C01-A943-C1C49D0D99D7}"/>
                </a:ext>
              </a:extLst>
            </p:cNvPr>
            <p:cNvGrpSpPr/>
            <p:nvPr/>
          </p:nvGrpSpPr>
          <p:grpSpPr>
            <a:xfrm>
              <a:off x="9962306" y="5346864"/>
              <a:ext cx="409510" cy="409508"/>
              <a:chOff x="1911638" y="4243325"/>
              <a:chExt cx="813596" cy="813592"/>
            </a:xfrm>
            <a:grpFill/>
          </p:grpSpPr>
          <p:grpSp>
            <p:nvGrpSpPr>
              <p:cNvPr id="327" name="Group 326">
                <a:extLst>
                  <a:ext uri="{FF2B5EF4-FFF2-40B4-BE49-F238E27FC236}">
                    <a16:creationId xmlns:a16="http://schemas.microsoft.com/office/drawing/2014/main" id="{BCF116E6-C210-46A1-B637-C274F32C8FF7}"/>
                  </a:ext>
                </a:extLst>
              </p:cNvPr>
              <p:cNvGrpSpPr/>
              <p:nvPr/>
            </p:nvGrpSpPr>
            <p:grpSpPr>
              <a:xfrm>
                <a:off x="1911638" y="4243325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329" name="Oval 328">
                  <a:extLst>
                    <a:ext uri="{FF2B5EF4-FFF2-40B4-BE49-F238E27FC236}">
                      <a16:creationId xmlns:a16="http://schemas.microsoft.com/office/drawing/2014/main" id="{03DD29EA-4888-4EA0-A053-2922668AA21E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330" name="Oval 329">
                  <a:extLst>
                    <a:ext uri="{FF2B5EF4-FFF2-40B4-BE49-F238E27FC236}">
                      <a16:creationId xmlns:a16="http://schemas.microsoft.com/office/drawing/2014/main" id="{4288AD90-1114-4456-9B04-7082C0537C0F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331" name="Oval 330">
                  <a:extLst>
                    <a:ext uri="{FF2B5EF4-FFF2-40B4-BE49-F238E27FC236}">
                      <a16:creationId xmlns:a16="http://schemas.microsoft.com/office/drawing/2014/main" id="{256BA810-8810-46D5-A994-7CAF2A43676F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6350">
                  <a:solidFill>
                    <a:schemeClr val="accent6"/>
                  </a:solidFill>
                </a:ln>
                <a:effectLst>
                  <a:outerShdw blurRad="76200" algn="ctr" rotWithShape="0">
                    <a:schemeClr val="accent6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328" name="Picture 327">
                <a:extLst>
                  <a:ext uri="{FF2B5EF4-FFF2-40B4-BE49-F238E27FC236}">
                    <a16:creationId xmlns:a16="http://schemas.microsoft.com/office/drawing/2014/main" id="{F84292A0-B2DF-4B94-8242-860F5E1AF2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8933" y="4418577"/>
                <a:ext cx="459006" cy="4221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A50E4488-96C6-4C09-ABBB-1B8FE1286331}"/>
                </a:ext>
              </a:extLst>
            </p:cNvPr>
            <p:cNvGrpSpPr/>
            <p:nvPr/>
          </p:nvGrpSpPr>
          <p:grpSpPr>
            <a:xfrm>
              <a:off x="9134858" y="5380190"/>
              <a:ext cx="409510" cy="409508"/>
              <a:chOff x="1911638" y="4243325"/>
              <a:chExt cx="813596" cy="813592"/>
            </a:xfrm>
            <a:grpFill/>
          </p:grpSpPr>
          <p:grpSp>
            <p:nvGrpSpPr>
              <p:cNvPr id="333" name="Group 332">
                <a:extLst>
                  <a:ext uri="{FF2B5EF4-FFF2-40B4-BE49-F238E27FC236}">
                    <a16:creationId xmlns:a16="http://schemas.microsoft.com/office/drawing/2014/main" id="{7E6379D3-F392-4D9F-B161-52BDCD4B7027}"/>
                  </a:ext>
                </a:extLst>
              </p:cNvPr>
              <p:cNvGrpSpPr/>
              <p:nvPr/>
            </p:nvGrpSpPr>
            <p:grpSpPr>
              <a:xfrm>
                <a:off x="1911638" y="4243325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335" name="Oval 334">
                  <a:extLst>
                    <a:ext uri="{FF2B5EF4-FFF2-40B4-BE49-F238E27FC236}">
                      <a16:creationId xmlns:a16="http://schemas.microsoft.com/office/drawing/2014/main" id="{7893EF55-B267-45D6-B076-5BDF276DCAAB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336" name="Oval 335">
                  <a:extLst>
                    <a:ext uri="{FF2B5EF4-FFF2-40B4-BE49-F238E27FC236}">
                      <a16:creationId xmlns:a16="http://schemas.microsoft.com/office/drawing/2014/main" id="{3AA0D85B-F717-4716-A12E-1404410B4AA0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337" name="Oval 336">
                  <a:extLst>
                    <a:ext uri="{FF2B5EF4-FFF2-40B4-BE49-F238E27FC236}">
                      <a16:creationId xmlns:a16="http://schemas.microsoft.com/office/drawing/2014/main" id="{28DF5D98-1BBC-440A-B41C-7839052A7722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6350">
                  <a:solidFill>
                    <a:schemeClr val="accent6"/>
                  </a:solidFill>
                </a:ln>
                <a:effectLst>
                  <a:outerShdw blurRad="76200" algn="ctr" rotWithShape="0">
                    <a:schemeClr val="accent6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334" name="Picture 333">
                <a:extLst>
                  <a:ext uri="{FF2B5EF4-FFF2-40B4-BE49-F238E27FC236}">
                    <a16:creationId xmlns:a16="http://schemas.microsoft.com/office/drawing/2014/main" id="{F85D427D-3B39-45D5-A0AA-F45675952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8933" y="4418577"/>
                <a:ext cx="459006" cy="4221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38" name="Group 337">
              <a:extLst>
                <a:ext uri="{FF2B5EF4-FFF2-40B4-BE49-F238E27FC236}">
                  <a16:creationId xmlns:a16="http://schemas.microsoft.com/office/drawing/2014/main" id="{0D46F143-8468-4B71-AE65-2BB829F25796}"/>
                </a:ext>
              </a:extLst>
            </p:cNvPr>
            <p:cNvGrpSpPr/>
            <p:nvPr/>
          </p:nvGrpSpPr>
          <p:grpSpPr>
            <a:xfrm>
              <a:off x="9554743" y="5606834"/>
              <a:ext cx="409510" cy="409508"/>
              <a:chOff x="1911638" y="4243325"/>
              <a:chExt cx="813596" cy="813592"/>
            </a:xfrm>
            <a:grpFill/>
          </p:grpSpPr>
          <p:grpSp>
            <p:nvGrpSpPr>
              <p:cNvPr id="339" name="Group 338">
                <a:extLst>
                  <a:ext uri="{FF2B5EF4-FFF2-40B4-BE49-F238E27FC236}">
                    <a16:creationId xmlns:a16="http://schemas.microsoft.com/office/drawing/2014/main" id="{D5CD2F58-E0F7-49B2-B841-C0489798DDFD}"/>
                  </a:ext>
                </a:extLst>
              </p:cNvPr>
              <p:cNvGrpSpPr/>
              <p:nvPr/>
            </p:nvGrpSpPr>
            <p:grpSpPr>
              <a:xfrm>
                <a:off x="1911638" y="4243325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341" name="Oval 340">
                  <a:extLst>
                    <a:ext uri="{FF2B5EF4-FFF2-40B4-BE49-F238E27FC236}">
                      <a16:creationId xmlns:a16="http://schemas.microsoft.com/office/drawing/2014/main" id="{7D7A71FF-B8FF-41EE-A0FC-EFC380FABA9F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342" name="Oval 341">
                  <a:extLst>
                    <a:ext uri="{FF2B5EF4-FFF2-40B4-BE49-F238E27FC236}">
                      <a16:creationId xmlns:a16="http://schemas.microsoft.com/office/drawing/2014/main" id="{00E94BD8-80EE-4B95-81AE-8A5E8B01AC6A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343" name="Oval 342">
                  <a:extLst>
                    <a:ext uri="{FF2B5EF4-FFF2-40B4-BE49-F238E27FC236}">
                      <a16:creationId xmlns:a16="http://schemas.microsoft.com/office/drawing/2014/main" id="{5444AE69-D5AF-493E-9127-CE5D328544FD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6350">
                  <a:solidFill>
                    <a:schemeClr val="accent6"/>
                  </a:solidFill>
                </a:ln>
                <a:effectLst>
                  <a:outerShdw blurRad="76200" algn="ctr" rotWithShape="0">
                    <a:schemeClr val="accent6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340" name="Picture 339">
                <a:extLst>
                  <a:ext uri="{FF2B5EF4-FFF2-40B4-BE49-F238E27FC236}">
                    <a16:creationId xmlns:a16="http://schemas.microsoft.com/office/drawing/2014/main" id="{63B53F00-1DCE-4387-AF4F-0AEF51A644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8933" y="4418577"/>
                <a:ext cx="459006" cy="4221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EB2014D4-9713-4D63-AD97-7352B1ADF3E3}"/>
                </a:ext>
              </a:extLst>
            </p:cNvPr>
            <p:cNvGrpSpPr/>
            <p:nvPr/>
          </p:nvGrpSpPr>
          <p:grpSpPr>
            <a:xfrm>
              <a:off x="9137942" y="5856473"/>
              <a:ext cx="409510" cy="409508"/>
              <a:chOff x="1911638" y="4243325"/>
              <a:chExt cx="813596" cy="813592"/>
            </a:xfrm>
            <a:grpFill/>
          </p:grpSpPr>
          <p:grpSp>
            <p:nvGrpSpPr>
              <p:cNvPr id="384" name="Group 383">
                <a:extLst>
                  <a:ext uri="{FF2B5EF4-FFF2-40B4-BE49-F238E27FC236}">
                    <a16:creationId xmlns:a16="http://schemas.microsoft.com/office/drawing/2014/main" id="{162FA4F9-D041-4618-9D35-268CF07B98C2}"/>
                  </a:ext>
                </a:extLst>
              </p:cNvPr>
              <p:cNvGrpSpPr/>
              <p:nvPr/>
            </p:nvGrpSpPr>
            <p:grpSpPr>
              <a:xfrm>
                <a:off x="1911638" y="4243325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386" name="Oval 385">
                  <a:extLst>
                    <a:ext uri="{FF2B5EF4-FFF2-40B4-BE49-F238E27FC236}">
                      <a16:creationId xmlns:a16="http://schemas.microsoft.com/office/drawing/2014/main" id="{9BAFEC87-F912-4B5B-9E5A-5EC3FCE36CF1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387" name="Oval 386">
                  <a:extLst>
                    <a:ext uri="{FF2B5EF4-FFF2-40B4-BE49-F238E27FC236}">
                      <a16:creationId xmlns:a16="http://schemas.microsoft.com/office/drawing/2014/main" id="{E3AFE72F-AED9-42F6-AB70-28646C8DB494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388" name="Oval 387">
                  <a:extLst>
                    <a:ext uri="{FF2B5EF4-FFF2-40B4-BE49-F238E27FC236}">
                      <a16:creationId xmlns:a16="http://schemas.microsoft.com/office/drawing/2014/main" id="{F1F06EE4-6900-404C-9B56-2251E86E1653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6350">
                  <a:solidFill>
                    <a:schemeClr val="accent6"/>
                  </a:solidFill>
                </a:ln>
                <a:effectLst>
                  <a:outerShdw blurRad="76200" algn="ctr" rotWithShape="0">
                    <a:schemeClr val="accent6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385" name="Picture 384">
                <a:extLst>
                  <a:ext uri="{FF2B5EF4-FFF2-40B4-BE49-F238E27FC236}">
                    <a16:creationId xmlns:a16="http://schemas.microsoft.com/office/drawing/2014/main" id="{87D5C4F5-A6F5-4345-A348-12664D7E1E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8933" y="4418577"/>
                <a:ext cx="459006" cy="4221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94" name="TextBox 393">
            <a:extLst>
              <a:ext uri="{FF2B5EF4-FFF2-40B4-BE49-F238E27FC236}">
                <a16:creationId xmlns:a16="http://schemas.microsoft.com/office/drawing/2014/main" id="{8F4145B1-FE77-45F6-8B4F-E52404FDA2F9}"/>
              </a:ext>
            </a:extLst>
          </p:cNvPr>
          <p:cNvSpPr txBox="1"/>
          <p:nvPr/>
        </p:nvSpPr>
        <p:spPr>
          <a:xfrm>
            <a:off x="9166585" y="1950062"/>
            <a:ext cx="849055" cy="253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3670">
              <a:lnSpc>
                <a:spcPct val="95000"/>
              </a:lnSpc>
              <a:defRPr/>
            </a:pPr>
            <a:r>
              <a:rPr lang="en-US" sz="1100" cap="all">
                <a:solidFill>
                  <a:srgbClr val="121E29"/>
                </a:solidFill>
                <a:latin typeface="Arial"/>
              </a:rPr>
              <a:t>clean</a:t>
            </a: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id="{5685D7F9-A040-4D67-9709-8386DD89BD3F}"/>
              </a:ext>
            </a:extLst>
          </p:cNvPr>
          <p:cNvSpPr txBox="1"/>
          <p:nvPr/>
        </p:nvSpPr>
        <p:spPr>
          <a:xfrm>
            <a:off x="10605026" y="4750777"/>
            <a:ext cx="1240258" cy="253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3670">
              <a:lnSpc>
                <a:spcPct val="95000"/>
              </a:lnSpc>
              <a:defRPr/>
            </a:pPr>
            <a:r>
              <a:rPr lang="en-US" sz="1100" cap="all">
                <a:solidFill>
                  <a:srgbClr val="121E29"/>
                </a:solidFill>
                <a:latin typeface="Arial"/>
              </a:rPr>
              <a:t>MALICIOUS</a:t>
            </a:r>
          </a:p>
        </p:txBody>
      </p:sp>
      <p:cxnSp>
        <p:nvCxnSpPr>
          <p:cNvPr id="397" name="Straight Connector 396">
            <a:extLst>
              <a:ext uri="{FF2B5EF4-FFF2-40B4-BE49-F238E27FC236}">
                <a16:creationId xmlns:a16="http://schemas.microsoft.com/office/drawing/2014/main" id="{3D614FDF-BDAC-4AAA-8456-C2C7DB0387C5}"/>
              </a:ext>
            </a:extLst>
          </p:cNvPr>
          <p:cNvCxnSpPr>
            <a:cxnSpLocks/>
          </p:cNvCxnSpPr>
          <p:nvPr/>
        </p:nvCxnSpPr>
        <p:spPr>
          <a:xfrm flipV="1">
            <a:off x="9879158" y="4866030"/>
            <a:ext cx="725866" cy="0"/>
          </a:xfrm>
          <a:prstGeom prst="line">
            <a:avLst/>
          </a:prstGeom>
          <a:ln w="6350" cap="rnd">
            <a:solidFill>
              <a:schemeClr val="tx1"/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>
            <a:extLst>
              <a:ext uri="{FF2B5EF4-FFF2-40B4-BE49-F238E27FC236}">
                <a16:creationId xmlns:a16="http://schemas.microsoft.com/office/drawing/2014/main" id="{7E035DA8-F34E-4345-880F-4D814485BFD7}"/>
              </a:ext>
            </a:extLst>
          </p:cNvPr>
          <p:cNvCxnSpPr>
            <a:cxnSpLocks/>
          </p:cNvCxnSpPr>
          <p:nvPr/>
        </p:nvCxnSpPr>
        <p:spPr>
          <a:xfrm>
            <a:off x="9833162" y="2073538"/>
            <a:ext cx="1332217" cy="1"/>
          </a:xfrm>
          <a:prstGeom prst="line">
            <a:avLst/>
          </a:prstGeom>
          <a:ln w="6350" cap="rnd">
            <a:solidFill>
              <a:schemeClr val="tx1"/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0" name="Group 409">
            <a:extLst>
              <a:ext uri="{FF2B5EF4-FFF2-40B4-BE49-F238E27FC236}">
                <a16:creationId xmlns:a16="http://schemas.microsoft.com/office/drawing/2014/main" id="{EA3493E7-52AF-4401-948C-306A55DB4C15}"/>
              </a:ext>
            </a:extLst>
          </p:cNvPr>
          <p:cNvGrpSpPr/>
          <p:nvPr/>
        </p:nvGrpSpPr>
        <p:grpSpPr>
          <a:xfrm>
            <a:off x="4147948" y="2715264"/>
            <a:ext cx="750185" cy="1201853"/>
            <a:chOff x="3792844" y="3900720"/>
            <a:chExt cx="866144" cy="1267902"/>
          </a:xfrm>
        </p:grpSpPr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A102F72C-938C-4AE6-9919-B12813303C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02608" y="4707175"/>
              <a:ext cx="844060" cy="461447"/>
            </a:xfrm>
            <a:prstGeom prst="line">
              <a:avLst/>
            </a:prstGeom>
            <a:ln w="12700" cap="rnd">
              <a:solidFill>
                <a:schemeClr val="tx1"/>
              </a:solidFill>
              <a:round/>
              <a:headEnd type="oval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72CE74E9-C4AC-4C7E-9B91-47BA3CBECBC0}"/>
                </a:ext>
              </a:extLst>
            </p:cNvPr>
            <p:cNvCxnSpPr>
              <a:cxnSpLocks/>
            </p:cNvCxnSpPr>
            <p:nvPr/>
          </p:nvCxnSpPr>
          <p:spPr>
            <a:xfrm>
              <a:off x="3792844" y="3900720"/>
              <a:ext cx="863057" cy="560134"/>
            </a:xfrm>
            <a:prstGeom prst="line">
              <a:avLst/>
            </a:prstGeom>
            <a:ln w="12700" cap="rnd">
              <a:solidFill>
                <a:schemeClr val="tx1"/>
              </a:solidFill>
              <a:round/>
              <a:headEnd type="oval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73DA8215-BFEF-4654-B38E-54C2D4CF49B3}"/>
                </a:ext>
              </a:extLst>
            </p:cNvPr>
            <p:cNvCxnSpPr>
              <a:cxnSpLocks/>
            </p:cNvCxnSpPr>
            <p:nvPr/>
          </p:nvCxnSpPr>
          <p:spPr>
            <a:xfrm>
              <a:off x="3830730" y="4556677"/>
              <a:ext cx="828258" cy="0"/>
            </a:xfrm>
            <a:prstGeom prst="line">
              <a:avLst/>
            </a:prstGeom>
            <a:ln w="12700" cap="rnd">
              <a:solidFill>
                <a:schemeClr val="tx1"/>
              </a:solidFill>
              <a:round/>
              <a:headEnd type="oval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8ADF08E1-15E9-4DB2-8817-A04C71348A22}"/>
              </a:ext>
            </a:extLst>
          </p:cNvPr>
          <p:cNvGrpSpPr/>
          <p:nvPr/>
        </p:nvGrpSpPr>
        <p:grpSpPr>
          <a:xfrm>
            <a:off x="4858099" y="2935434"/>
            <a:ext cx="1048095" cy="1066505"/>
            <a:chOff x="4929877" y="4388150"/>
            <a:chExt cx="1101017" cy="1125114"/>
          </a:xfrm>
          <a:solidFill>
            <a:srgbClr val="343434"/>
          </a:solidFill>
        </p:grpSpPr>
        <p:grpSp>
          <p:nvGrpSpPr>
            <p:cNvPr id="406" name="Group 405">
              <a:extLst>
                <a:ext uri="{FF2B5EF4-FFF2-40B4-BE49-F238E27FC236}">
                  <a16:creationId xmlns:a16="http://schemas.microsoft.com/office/drawing/2014/main" id="{A38D666F-1841-455B-BED2-290163F1D630}"/>
                </a:ext>
              </a:extLst>
            </p:cNvPr>
            <p:cNvGrpSpPr/>
            <p:nvPr/>
          </p:nvGrpSpPr>
          <p:grpSpPr>
            <a:xfrm>
              <a:off x="4929877" y="4388150"/>
              <a:ext cx="1101017" cy="1125114"/>
              <a:chOff x="4929877" y="4388150"/>
              <a:chExt cx="1101017" cy="1125114"/>
            </a:xfrm>
            <a:grpFill/>
          </p:grpSpPr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8BDDAB52-EE97-4E2B-8CC0-5714851261AE}"/>
                  </a:ext>
                </a:extLst>
              </p:cNvPr>
              <p:cNvGrpSpPr/>
              <p:nvPr/>
            </p:nvGrpSpPr>
            <p:grpSpPr>
              <a:xfrm>
                <a:off x="5028186" y="4388150"/>
                <a:ext cx="813596" cy="813592"/>
                <a:chOff x="1911638" y="4243325"/>
                <a:chExt cx="813596" cy="813592"/>
              </a:xfrm>
              <a:grpFill/>
            </p:grpSpPr>
            <p:grpSp>
              <p:nvGrpSpPr>
                <p:cNvPr id="140" name="Group 139">
                  <a:extLst>
                    <a:ext uri="{FF2B5EF4-FFF2-40B4-BE49-F238E27FC236}">
                      <a16:creationId xmlns:a16="http://schemas.microsoft.com/office/drawing/2014/main" id="{5494597E-4DF3-40AA-A34C-F864D7ACB120}"/>
                    </a:ext>
                  </a:extLst>
                </p:cNvPr>
                <p:cNvGrpSpPr/>
                <p:nvPr/>
              </p:nvGrpSpPr>
              <p:grpSpPr>
                <a:xfrm>
                  <a:off x="1911638" y="4243325"/>
                  <a:ext cx="813596" cy="813592"/>
                  <a:chOff x="6981347" y="2614931"/>
                  <a:chExt cx="474348" cy="474346"/>
                </a:xfrm>
                <a:grpFill/>
              </p:grpSpPr>
              <p:sp useBgFill="1">
                <p:nvSpPr>
                  <p:cNvPr id="142" name="Oval 141">
                    <a:extLst>
                      <a:ext uri="{FF2B5EF4-FFF2-40B4-BE49-F238E27FC236}">
                        <a16:creationId xmlns:a16="http://schemas.microsoft.com/office/drawing/2014/main" id="{2E935BF3-1430-4122-A081-498F596F6E65}"/>
                      </a:ext>
                    </a:extLst>
                  </p:cNvPr>
                  <p:cNvSpPr/>
                  <p:nvPr/>
                </p:nvSpPr>
                <p:spPr>
                  <a:xfrm>
                    <a:off x="6981347" y="2614931"/>
                    <a:ext cx="474348" cy="474346"/>
                  </a:xfrm>
                  <a:prstGeom prst="ellipse">
                    <a:avLst/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3670">
                      <a:defRPr/>
                    </a:pPr>
                    <a:endParaRPr lang="en-US" sz="1798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01D9F1E4-E864-47A5-90CF-D3E9BEC9D425}"/>
                      </a:ext>
                    </a:extLst>
                  </p:cNvPr>
                  <p:cNvSpPr/>
                  <p:nvPr/>
                </p:nvSpPr>
                <p:spPr>
                  <a:xfrm>
                    <a:off x="6981347" y="2614931"/>
                    <a:ext cx="474348" cy="474346"/>
                  </a:xfrm>
                  <a:prstGeom prst="ellipse">
                    <a:avLst/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3670">
                      <a:defRPr/>
                    </a:pPr>
                    <a:endParaRPr lang="en-US" sz="1798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44" name="Oval 143">
                    <a:extLst>
                      <a:ext uri="{FF2B5EF4-FFF2-40B4-BE49-F238E27FC236}">
                        <a16:creationId xmlns:a16="http://schemas.microsoft.com/office/drawing/2014/main" id="{02CCB487-5ADC-40E9-9B48-B57CDE339B70}"/>
                      </a:ext>
                    </a:extLst>
                  </p:cNvPr>
                  <p:cNvSpPr/>
                  <p:nvPr/>
                </p:nvSpPr>
                <p:spPr>
                  <a:xfrm>
                    <a:off x="7014267" y="2647847"/>
                    <a:ext cx="408516" cy="408514"/>
                  </a:xfrm>
                  <a:prstGeom prst="ellipse">
                    <a:avLst/>
                  </a:prstGeom>
                  <a:grpFill/>
                  <a:ln w="28575">
                    <a:solidFill>
                      <a:schemeClr val="accent6"/>
                    </a:solidFill>
                  </a:ln>
                  <a:effectLst>
                    <a:outerShdw blurRad="76200" algn="ctr" rotWithShape="0">
                      <a:schemeClr val="accent6"/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913670">
                      <a:defRPr/>
                    </a:pPr>
                    <a:endParaRPr lang="en-US" sz="1798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</p:grpSp>
            <p:pic>
              <p:nvPicPr>
                <p:cNvPr id="141" name="Picture 140">
                  <a:extLst>
                    <a:ext uri="{FF2B5EF4-FFF2-40B4-BE49-F238E27FC236}">
                      <a16:creationId xmlns:a16="http://schemas.microsoft.com/office/drawing/2014/main" id="{4102B252-FC76-49F0-BFF7-3AF0060AD1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8933" y="4418577"/>
                  <a:ext cx="459006" cy="422126"/>
                </a:xfrm>
                <a:prstGeom prst="rect">
                  <a:avLst/>
                </a:prstGeom>
                <a:grpFill/>
                <a:ln w="28575"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1868F7DA-1F97-4EE7-A3C8-F3FD2344A1F8}"/>
                  </a:ext>
                </a:extLst>
              </p:cNvPr>
              <p:cNvSpPr txBox="1"/>
              <p:nvPr/>
            </p:nvSpPr>
            <p:spPr>
              <a:xfrm>
                <a:off x="4929877" y="5246346"/>
                <a:ext cx="1101017" cy="26691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 anchor="t">
                <a:spAutoFit/>
              </a:bodyPr>
              <a:lstStyle/>
              <a:p>
                <a:pPr defTabSz="913670">
                  <a:lnSpc>
                    <a:spcPct val="95000"/>
                  </a:lnSpc>
                  <a:defRPr/>
                </a:pPr>
                <a:r>
                  <a:rPr lang="en-US" sz="1100" cap="all">
                    <a:solidFill>
                      <a:srgbClr val="121E29"/>
                    </a:solidFill>
                    <a:latin typeface="Arial"/>
                  </a:rPr>
                  <a:t>Signature</a:t>
                </a:r>
              </a:p>
            </p:txBody>
          </p:sp>
        </p:grp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4A1C8DF0-8AC0-48DF-B407-B64ECFAE2E5D}"/>
                </a:ext>
              </a:extLst>
            </p:cNvPr>
            <p:cNvCxnSpPr/>
            <p:nvPr/>
          </p:nvCxnSpPr>
          <p:spPr>
            <a:xfrm>
              <a:off x="5187263" y="4547219"/>
              <a:ext cx="495456" cy="495454"/>
            </a:xfrm>
            <a:prstGeom prst="line">
              <a:avLst/>
            </a:prstGeom>
            <a:grpFill/>
            <a:ln w="28575">
              <a:solidFill>
                <a:schemeClr val="accent6"/>
              </a:solidFill>
            </a:ln>
            <a:effectLst>
              <a:outerShdw blurRad="76200" algn="ctr" rotWithShape="0">
                <a:schemeClr val="accent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3511A558-2519-7144-B8DD-8299F9406537}"/>
              </a:ext>
            </a:extLst>
          </p:cNvPr>
          <p:cNvSpPr/>
          <p:nvPr/>
        </p:nvSpPr>
        <p:spPr bwMode="invGray">
          <a:xfrm>
            <a:off x="268219" y="964435"/>
            <a:ext cx="2840256" cy="672923"/>
          </a:xfrm>
          <a:prstGeom prst="round2SameRect">
            <a:avLst>
              <a:gd name="adj1" fmla="val 32163"/>
              <a:gd name="adj2" fmla="val 0"/>
            </a:avLst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670">
              <a:lnSpc>
                <a:spcPct val="90000"/>
              </a:lnSpc>
              <a:defRPr/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One-to-one Signature</a:t>
            </a:r>
          </a:p>
        </p:txBody>
      </p:sp>
      <p:sp>
        <p:nvSpPr>
          <p:cNvPr id="185" name="Round Same Side Corner Rectangle 184">
            <a:extLst>
              <a:ext uri="{FF2B5EF4-FFF2-40B4-BE49-F238E27FC236}">
                <a16:creationId xmlns:a16="http://schemas.microsoft.com/office/drawing/2014/main" id="{DEF769FB-8B9A-A545-BCC6-BB08BEA67297}"/>
              </a:ext>
            </a:extLst>
          </p:cNvPr>
          <p:cNvSpPr/>
          <p:nvPr/>
        </p:nvSpPr>
        <p:spPr bwMode="invGray">
          <a:xfrm>
            <a:off x="3212524" y="964435"/>
            <a:ext cx="2840256" cy="672923"/>
          </a:xfrm>
          <a:prstGeom prst="round2SameRect">
            <a:avLst>
              <a:gd name="adj1" fmla="val 32163"/>
              <a:gd name="adj2" fmla="val 0"/>
            </a:avLst>
          </a:prstGeom>
          <a:solidFill>
            <a:srgbClr val="8F4E68"/>
          </a:solidFill>
          <a:ln w="9525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670">
              <a:lnSpc>
                <a:spcPct val="90000"/>
              </a:lnSpc>
              <a:defRPr/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One-to-many Signature</a:t>
            </a:r>
          </a:p>
        </p:txBody>
      </p:sp>
      <p:sp>
        <p:nvSpPr>
          <p:cNvPr id="187" name="Round Same Side Corner Rectangle 186">
            <a:extLst>
              <a:ext uri="{FF2B5EF4-FFF2-40B4-BE49-F238E27FC236}">
                <a16:creationId xmlns:a16="http://schemas.microsoft.com/office/drawing/2014/main" id="{9EEAA7B6-9AF1-2B45-A14A-0F16FE2EC044}"/>
              </a:ext>
            </a:extLst>
          </p:cNvPr>
          <p:cNvSpPr/>
          <p:nvPr/>
        </p:nvSpPr>
        <p:spPr bwMode="invGray">
          <a:xfrm>
            <a:off x="6142880" y="964435"/>
            <a:ext cx="2840256" cy="672923"/>
          </a:xfrm>
          <a:prstGeom prst="round2SameRect">
            <a:avLst>
              <a:gd name="adj1" fmla="val 32163"/>
              <a:gd name="adj2" fmla="val 0"/>
            </a:avLst>
          </a:prstGeom>
          <a:solidFill>
            <a:srgbClr val="6D5982"/>
          </a:solidFill>
          <a:ln w="9525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670">
              <a:lnSpc>
                <a:spcPct val="90000"/>
              </a:lnSpc>
              <a:defRPr/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Behavioral Analysis</a:t>
            </a:r>
          </a:p>
        </p:txBody>
      </p:sp>
      <p:sp>
        <p:nvSpPr>
          <p:cNvPr id="188" name="Round Same Side Corner Rectangle 187">
            <a:extLst>
              <a:ext uri="{FF2B5EF4-FFF2-40B4-BE49-F238E27FC236}">
                <a16:creationId xmlns:a16="http://schemas.microsoft.com/office/drawing/2014/main" id="{BA7AD80F-EE04-BB4F-8B8C-4DA7092F35EF}"/>
              </a:ext>
            </a:extLst>
          </p:cNvPr>
          <p:cNvSpPr/>
          <p:nvPr/>
        </p:nvSpPr>
        <p:spPr bwMode="invGray">
          <a:xfrm>
            <a:off x="9075898" y="964435"/>
            <a:ext cx="2840256" cy="672923"/>
          </a:xfrm>
          <a:prstGeom prst="round2SameRect">
            <a:avLst>
              <a:gd name="adj1" fmla="val 32163"/>
              <a:gd name="adj2" fmla="val 0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670">
              <a:lnSpc>
                <a:spcPct val="90000"/>
              </a:lnSpc>
              <a:defRPr/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</a:t>
            </a:r>
          </a:p>
        </p:txBody>
      </p:sp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87C7E908-9607-A84C-95AB-8EFCD0AEE205}"/>
              </a:ext>
            </a:extLst>
          </p:cNvPr>
          <p:cNvSpPr/>
          <p:nvPr/>
        </p:nvSpPr>
        <p:spPr bwMode="invGray">
          <a:xfrm>
            <a:off x="268219" y="5576988"/>
            <a:ext cx="11655564" cy="649630"/>
          </a:xfrm>
          <a:prstGeom prst="leftRightArrow">
            <a:avLst>
              <a:gd name="adj1" fmla="val 100000"/>
              <a:gd name="adj2" fmla="val 50000"/>
            </a:avLst>
          </a:prstGeom>
          <a:gradFill>
            <a:gsLst>
              <a:gs pos="0">
                <a:schemeClr val="accent6"/>
              </a:gs>
              <a:gs pos="100000">
                <a:schemeClr val="accent2"/>
              </a:gs>
            </a:gsLst>
            <a:lin ang="0" scaled="0"/>
          </a:gradFill>
          <a:ln w="9525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670">
              <a:lnSpc>
                <a:spcPct val="90000"/>
              </a:lnSpc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DF2384-BDAA-C54D-8B17-D3A5F27C8333}"/>
              </a:ext>
            </a:extLst>
          </p:cNvPr>
          <p:cNvSpPr/>
          <p:nvPr/>
        </p:nvSpPr>
        <p:spPr>
          <a:xfrm>
            <a:off x="712638" y="5603917"/>
            <a:ext cx="1197452" cy="590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670">
              <a:lnSpc>
                <a:spcPct val="90000"/>
              </a:lnSpc>
              <a:defRPr/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Known </a:t>
            </a:r>
            <a:b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protection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F1ECC9E0-0587-814F-8D17-EF51A56146C6}"/>
              </a:ext>
            </a:extLst>
          </p:cNvPr>
          <p:cNvSpPr/>
          <p:nvPr/>
        </p:nvSpPr>
        <p:spPr>
          <a:xfrm>
            <a:off x="10349552" y="5603917"/>
            <a:ext cx="1210272" cy="590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670">
              <a:lnSpc>
                <a:spcPct val="90000"/>
              </a:lnSpc>
              <a:defRPr/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Unknown </a:t>
            </a:r>
            <a:b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protection</a:t>
            </a:r>
          </a:p>
        </p:txBody>
      </p:sp>
      <p:pic>
        <p:nvPicPr>
          <p:cNvPr id="170" name="Picture 2" descr="Evolución: imágenes, fotos de stock y vectores | Shutterstock">
            <a:extLst>
              <a:ext uri="{FF2B5EF4-FFF2-40B4-BE49-F238E27FC236}">
                <a16:creationId xmlns:a16="http://schemas.microsoft.com/office/drawing/2014/main" id="{231F10AE-3E4A-A85F-BE24-E0AB28981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13"/>
          <a:stretch/>
        </p:blipFill>
        <p:spPr bwMode="auto">
          <a:xfrm>
            <a:off x="4277215" y="5467669"/>
            <a:ext cx="3553852" cy="123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4B0CA52-B06C-91B3-44EA-8FAD9A0B1042}"/>
              </a:ext>
            </a:extLst>
          </p:cNvPr>
          <p:cNvSpPr txBox="1">
            <a:spLocks/>
          </p:cNvSpPr>
          <p:nvPr/>
        </p:nvSpPr>
        <p:spPr>
          <a:xfrm>
            <a:off x="630936" y="10263"/>
            <a:ext cx="10837165" cy="102061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09">
              <a:defRPr/>
            </a:pPr>
            <a:r>
              <a:rPr lang="en-US">
                <a:solidFill>
                  <a:srgbClr val="121E29"/>
                </a:solidFill>
                <a:latin typeface="Arial" panose="020B0604020202020204"/>
              </a:rPr>
              <a:t>Malware Detection Technology Evolution</a:t>
            </a:r>
            <a:endParaRPr lang="en-US" dirty="0">
              <a:solidFill>
                <a:srgbClr val="121E29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8463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1CD368D-50A3-C20C-8B1B-94F8999A4546}"/>
              </a:ext>
            </a:extLst>
          </p:cNvPr>
          <p:cNvSpPr/>
          <p:nvPr/>
        </p:nvSpPr>
        <p:spPr bwMode="invGray">
          <a:xfrm>
            <a:off x="4466230" y="1556462"/>
            <a:ext cx="2840256" cy="4366411"/>
          </a:xfrm>
          <a:prstGeom prst="roundRect">
            <a:avLst>
              <a:gd name="adj" fmla="val 7806"/>
            </a:avLst>
          </a:prstGeom>
          <a:gradFill>
            <a:gsLst>
              <a:gs pos="0">
                <a:srgbClr val="F1F1F1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endParaRPr lang="en-US">
              <a:solidFill>
                <a:srgbClr val="000000"/>
              </a:solidFill>
              <a:latin typeface="Arial" panose="020B060402020202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3F8BD1-5D31-928E-C60D-C914AFDF18A2}"/>
              </a:ext>
            </a:extLst>
          </p:cNvPr>
          <p:cNvGrpSpPr/>
          <p:nvPr/>
        </p:nvGrpSpPr>
        <p:grpSpPr>
          <a:xfrm>
            <a:off x="4628704" y="2856327"/>
            <a:ext cx="996536" cy="2414840"/>
            <a:chOff x="3371885" y="3680134"/>
            <a:chExt cx="1046855" cy="2547544"/>
          </a:xfrm>
          <a:solidFill>
            <a:srgbClr val="343434"/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8A29B5D-26DA-00B6-60F7-00BBC6EC5922}"/>
                </a:ext>
              </a:extLst>
            </p:cNvPr>
            <p:cNvGrpSpPr/>
            <p:nvPr/>
          </p:nvGrpSpPr>
          <p:grpSpPr>
            <a:xfrm>
              <a:off x="3523353" y="4442724"/>
              <a:ext cx="680343" cy="680339"/>
              <a:chOff x="1911638" y="4243325"/>
              <a:chExt cx="813596" cy="813592"/>
            </a:xfrm>
            <a:grpFill/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E84D8C0-4B57-578E-30F5-E667C5359B4A}"/>
                  </a:ext>
                </a:extLst>
              </p:cNvPr>
              <p:cNvGrpSpPr/>
              <p:nvPr/>
            </p:nvGrpSpPr>
            <p:grpSpPr>
              <a:xfrm>
                <a:off x="1911638" y="4243325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11548A7D-9981-14C9-8972-AEB88D3BC812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77CB00CC-63DB-82E5-9D54-AF9E24E1067C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A9AA12FF-C53A-4C24-0DDE-B82EE848A47C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</a:ln>
                <a:effectLst>
                  <a:outerShdw blurRad="76200" algn="ctr" rotWithShape="0">
                    <a:schemeClr val="accent6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285204E-D910-ED1F-0558-1DAEA67E8D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8933" y="4418577"/>
                <a:ext cx="459006" cy="4221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631ECC-51AD-30CD-D8D1-11F9A290CAC6}"/>
                </a:ext>
              </a:extLst>
            </p:cNvPr>
            <p:cNvSpPr txBox="1"/>
            <p:nvPr/>
          </p:nvSpPr>
          <p:spPr>
            <a:xfrm>
              <a:off x="3371885" y="5960760"/>
              <a:ext cx="1046855" cy="26691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defTabSz="913670">
                <a:lnSpc>
                  <a:spcPct val="95000"/>
                </a:lnSpc>
              </a:pPr>
              <a:r>
                <a:rPr lang="en-US" sz="1100" cap="all" dirty="0">
                  <a:solidFill>
                    <a:srgbClr val="000000"/>
                  </a:solidFill>
                  <a:latin typeface="Arial"/>
                </a:rPr>
                <a:t>Malicious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F80CA02-6281-4586-01BE-E0D999975859}"/>
                </a:ext>
              </a:extLst>
            </p:cNvPr>
            <p:cNvGrpSpPr/>
            <p:nvPr/>
          </p:nvGrpSpPr>
          <p:grpSpPr>
            <a:xfrm>
              <a:off x="3523353" y="5201742"/>
              <a:ext cx="680343" cy="680339"/>
              <a:chOff x="1911638" y="4243325"/>
              <a:chExt cx="813596" cy="813592"/>
            </a:xfrm>
            <a:grpFill/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04AE9EB-0ADE-E18F-FAEB-0B5AF1B2BACE}"/>
                  </a:ext>
                </a:extLst>
              </p:cNvPr>
              <p:cNvGrpSpPr/>
              <p:nvPr/>
            </p:nvGrpSpPr>
            <p:grpSpPr>
              <a:xfrm>
                <a:off x="1911638" y="4243325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4B872995-AEC6-C398-9DAC-DAE0F6388580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22BABDF7-7118-4944-FFD4-8F0948009535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E76EA96C-61A3-79D8-6279-EB5E20B522EF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</a:ln>
                <a:effectLst>
                  <a:outerShdw blurRad="76200" algn="ctr" rotWithShape="0">
                    <a:schemeClr val="accent6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4FCAF07-AB51-F068-C0A2-B5D444348F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8933" y="4418577"/>
                <a:ext cx="459006" cy="4221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6A0E3F-0585-8D49-EA7C-CA60909802A3}"/>
                </a:ext>
              </a:extLst>
            </p:cNvPr>
            <p:cNvGrpSpPr/>
            <p:nvPr/>
          </p:nvGrpSpPr>
          <p:grpSpPr>
            <a:xfrm>
              <a:off x="3523353" y="3680134"/>
              <a:ext cx="680343" cy="680339"/>
              <a:chOff x="1911638" y="4243325"/>
              <a:chExt cx="813596" cy="813592"/>
            </a:xfrm>
            <a:grpFill/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058686F-6599-1A20-B433-ECBBDF82AFBA}"/>
                  </a:ext>
                </a:extLst>
              </p:cNvPr>
              <p:cNvGrpSpPr/>
              <p:nvPr/>
            </p:nvGrpSpPr>
            <p:grpSpPr>
              <a:xfrm>
                <a:off x="1911638" y="4243325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C30C781E-2A1D-06AA-2C01-FA0BBCB25EC6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CF129787-8BB2-3009-6061-31F2879DC89F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80C99F3-ECD8-35AE-B0AC-75C9D37BE929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</a:ln>
                <a:effectLst>
                  <a:outerShdw blurRad="76200" algn="ctr" rotWithShape="0">
                    <a:schemeClr val="accent6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66C6CB7-461D-482C-955C-D4FE529181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8933" y="4418577"/>
                <a:ext cx="459006" cy="4221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8AB588-286B-B280-F17B-13072DDC7A17}"/>
              </a:ext>
            </a:extLst>
          </p:cNvPr>
          <p:cNvGrpSpPr/>
          <p:nvPr/>
        </p:nvGrpSpPr>
        <p:grpSpPr>
          <a:xfrm>
            <a:off x="5401656" y="3307293"/>
            <a:ext cx="750185" cy="1201853"/>
            <a:chOff x="3792844" y="3900720"/>
            <a:chExt cx="866144" cy="126790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478888-98EE-E479-F8B8-E839EA5E10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02608" y="4707175"/>
              <a:ext cx="844060" cy="461447"/>
            </a:xfrm>
            <a:prstGeom prst="line">
              <a:avLst/>
            </a:prstGeom>
            <a:ln w="12700" cap="rnd">
              <a:solidFill>
                <a:schemeClr val="tx1"/>
              </a:solidFill>
              <a:round/>
              <a:headEnd type="oval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45670E8-941F-2BB1-8D67-7BC6740A42A6}"/>
                </a:ext>
              </a:extLst>
            </p:cNvPr>
            <p:cNvCxnSpPr>
              <a:cxnSpLocks/>
            </p:cNvCxnSpPr>
            <p:nvPr/>
          </p:nvCxnSpPr>
          <p:spPr>
            <a:xfrm>
              <a:off x="3792844" y="3900720"/>
              <a:ext cx="863057" cy="560134"/>
            </a:xfrm>
            <a:prstGeom prst="line">
              <a:avLst/>
            </a:prstGeom>
            <a:ln w="12700" cap="rnd">
              <a:solidFill>
                <a:schemeClr val="tx1"/>
              </a:solidFill>
              <a:round/>
              <a:headEnd type="oval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E967A45-E4E1-96F6-31EE-2FB1FBBA9C31}"/>
                </a:ext>
              </a:extLst>
            </p:cNvPr>
            <p:cNvCxnSpPr>
              <a:cxnSpLocks/>
            </p:cNvCxnSpPr>
            <p:nvPr/>
          </p:nvCxnSpPr>
          <p:spPr>
            <a:xfrm>
              <a:off x="3830730" y="4556677"/>
              <a:ext cx="828258" cy="0"/>
            </a:xfrm>
            <a:prstGeom prst="line">
              <a:avLst/>
            </a:prstGeom>
            <a:ln w="12700" cap="rnd">
              <a:solidFill>
                <a:schemeClr val="tx1"/>
              </a:solidFill>
              <a:round/>
              <a:headEnd type="oval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F5854E3-E291-6110-3470-C6B613C763E6}"/>
              </a:ext>
            </a:extLst>
          </p:cNvPr>
          <p:cNvGrpSpPr/>
          <p:nvPr/>
        </p:nvGrpSpPr>
        <p:grpSpPr>
          <a:xfrm>
            <a:off x="6111807" y="3527463"/>
            <a:ext cx="1048095" cy="1066505"/>
            <a:chOff x="4929877" y="4388150"/>
            <a:chExt cx="1101017" cy="1125114"/>
          </a:xfrm>
          <a:solidFill>
            <a:srgbClr val="343434"/>
          </a:solidFill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BE694F2-6C79-F42C-39AD-986E04C51BD2}"/>
                </a:ext>
              </a:extLst>
            </p:cNvPr>
            <p:cNvGrpSpPr/>
            <p:nvPr/>
          </p:nvGrpSpPr>
          <p:grpSpPr>
            <a:xfrm>
              <a:off x="4929877" y="4388150"/>
              <a:ext cx="1101017" cy="1125114"/>
              <a:chOff x="4929877" y="4388150"/>
              <a:chExt cx="1101017" cy="1125114"/>
            </a:xfrm>
            <a:grpFill/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8F77EE7D-DAE4-FE29-C79B-31003CD296FF}"/>
                  </a:ext>
                </a:extLst>
              </p:cNvPr>
              <p:cNvGrpSpPr/>
              <p:nvPr/>
            </p:nvGrpSpPr>
            <p:grpSpPr>
              <a:xfrm>
                <a:off x="5028186" y="4388150"/>
                <a:ext cx="813596" cy="813592"/>
                <a:chOff x="1911638" y="4243325"/>
                <a:chExt cx="813596" cy="813592"/>
              </a:xfrm>
              <a:grpFill/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2F06ACC5-C929-3ADE-9174-4AE52FACE79E}"/>
                    </a:ext>
                  </a:extLst>
                </p:cNvPr>
                <p:cNvGrpSpPr/>
                <p:nvPr/>
              </p:nvGrpSpPr>
              <p:grpSpPr>
                <a:xfrm>
                  <a:off x="1911638" y="4243325"/>
                  <a:ext cx="813596" cy="813592"/>
                  <a:chOff x="6981347" y="2614931"/>
                  <a:chExt cx="474348" cy="474346"/>
                </a:xfrm>
                <a:grpFill/>
              </p:grpSpPr>
              <p:sp useBgFill="1"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E7E989FC-7717-EA49-6264-1D344809C105}"/>
                      </a:ext>
                    </a:extLst>
                  </p:cNvPr>
                  <p:cNvSpPr/>
                  <p:nvPr/>
                </p:nvSpPr>
                <p:spPr>
                  <a:xfrm>
                    <a:off x="6981347" y="2614931"/>
                    <a:ext cx="474348" cy="474346"/>
                  </a:xfrm>
                  <a:prstGeom prst="ellipse">
                    <a:avLst/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3670"/>
                    <a:endParaRPr lang="en-US" sz="1798" dirty="0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F57E0220-CCC0-2B2F-C0C0-03C28C03AA4B}"/>
                      </a:ext>
                    </a:extLst>
                  </p:cNvPr>
                  <p:cNvSpPr/>
                  <p:nvPr/>
                </p:nvSpPr>
                <p:spPr>
                  <a:xfrm>
                    <a:off x="6981347" y="2614931"/>
                    <a:ext cx="474348" cy="474346"/>
                  </a:xfrm>
                  <a:prstGeom prst="ellipse">
                    <a:avLst/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3670"/>
                    <a:endParaRPr lang="en-US" sz="1798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311AF483-25E9-B933-399F-734A1375768F}"/>
                      </a:ext>
                    </a:extLst>
                  </p:cNvPr>
                  <p:cNvSpPr/>
                  <p:nvPr/>
                </p:nvSpPr>
                <p:spPr>
                  <a:xfrm>
                    <a:off x="7014267" y="2647847"/>
                    <a:ext cx="408516" cy="408514"/>
                  </a:xfrm>
                  <a:prstGeom prst="ellipse">
                    <a:avLst/>
                  </a:prstGeom>
                  <a:grpFill/>
                  <a:ln w="28575">
                    <a:solidFill>
                      <a:schemeClr val="accent6"/>
                    </a:solidFill>
                  </a:ln>
                  <a:effectLst>
                    <a:outerShdw blurRad="76200" algn="ctr" rotWithShape="0">
                      <a:schemeClr val="accent6"/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913670"/>
                    <a:endParaRPr lang="en-US" sz="1798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</p:grpSp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6716EA2D-3D9B-A01B-BD55-C90B4C0EC1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8933" y="4418577"/>
                  <a:ext cx="459006" cy="422126"/>
                </a:xfrm>
                <a:prstGeom prst="rect">
                  <a:avLst/>
                </a:prstGeom>
                <a:grpFill/>
                <a:ln w="28575"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2C192A5-9209-0E61-842A-5A857BC83A70}"/>
                  </a:ext>
                </a:extLst>
              </p:cNvPr>
              <p:cNvSpPr txBox="1"/>
              <p:nvPr/>
            </p:nvSpPr>
            <p:spPr>
              <a:xfrm>
                <a:off x="4929877" y="5246346"/>
                <a:ext cx="1101017" cy="26691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 anchor="t">
                <a:spAutoFit/>
              </a:bodyPr>
              <a:lstStyle/>
              <a:p>
                <a:pPr defTabSz="913670">
                  <a:lnSpc>
                    <a:spcPct val="95000"/>
                  </a:lnSpc>
                </a:pPr>
                <a:r>
                  <a:rPr lang="en-US" sz="1100" cap="all" dirty="0">
                    <a:solidFill>
                      <a:srgbClr val="000000"/>
                    </a:solidFill>
                    <a:latin typeface="Arial"/>
                  </a:rPr>
                  <a:t>Signature</a:t>
                </a:r>
              </a:p>
            </p:txBody>
          </p: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AE357B7-A6EC-97CD-CE5B-8A1640D3BCE7}"/>
                </a:ext>
              </a:extLst>
            </p:cNvPr>
            <p:cNvCxnSpPr/>
            <p:nvPr/>
          </p:nvCxnSpPr>
          <p:spPr>
            <a:xfrm>
              <a:off x="5187263" y="4547219"/>
              <a:ext cx="495456" cy="495454"/>
            </a:xfrm>
            <a:prstGeom prst="line">
              <a:avLst/>
            </a:prstGeom>
            <a:grpFill/>
            <a:ln w="28575">
              <a:solidFill>
                <a:schemeClr val="accent6"/>
              </a:solidFill>
            </a:ln>
            <a:effectLst>
              <a:outerShdw blurRad="76200" algn="ctr" rotWithShape="0">
                <a:schemeClr val="accent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8" name="Round Same Side Corner Rectangle 184">
            <a:extLst>
              <a:ext uri="{FF2B5EF4-FFF2-40B4-BE49-F238E27FC236}">
                <a16:creationId xmlns:a16="http://schemas.microsoft.com/office/drawing/2014/main" id="{B3D6A07E-5788-CE40-06B5-B3264A53B59E}"/>
              </a:ext>
            </a:extLst>
          </p:cNvPr>
          <p:cNvSpPr/>
          <p:nvPr/>
        </p:nvSpPr>
        <p:spPr bwMode="invGray">
          <a:xfrm>
            <a:off x="4466230" y="1556464"/>
            <a:ext cx="2840256" cy="672923"/>
          </a:xfrm>
          <a:prstGeom prst="round2SameRect">
            <a:avLst>
              <a:gd name="adj1" fmla="val 32163"/>
              <a:gd name="adj2" fmla="val 0"/>
            </a:avLst>
          </a:prstGeom>
          <a:solidFill>
            <a:srgbClr val="8F4E68"/>
          </a:solidFill>
          <a:ln w="9525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67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One-to-many Signature</a:t>
            </a:r>
          </a:p>
        </p:txBody>
      </p:sp>
      <p:pic>
        <p:nvPicPr>
          <p:cNvPr id="3074" name="Picture 2" descr="La 'maldición Superman' y el horrible destino de sus actores">
            <a:extLst>
              <a:ext uri="{FF2B5EF4-FFF2-40B4-BE49-F238E27FC236}">
                <a16:creationId xmlns:a16="http://schemas.microsoft.com/office/drawing/2014/main" id="{53D416C7-80CE-1302-148A-6009FA930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6" r="17191"/>
          <a:stretch/>
        </p:blipFill>
        <p:spPr bwMode="auto">
          <a:xfrm>
            <a:off x="795" y="895"/>
            <a:ext cx="6425252" cy="685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uperman (1978)">
            <a:extLst>
              <a:ext uri="{FF2B5EF4-FFF2-40B4-BE49-F238E27FC236}">
                <a16:creationId xmlns:a16="http://schemas.microsoft.com/office/drawing/2014/main" id="{5604F6D3-912C-67E1-73EE-7D1019800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7" b="7921"/>
          <a:stretch/>
        </p:blipFill>
        <p:spPr bwMode="auto">
          <a:xfrm>
            <a:off x="6426048" y="893"/>
            <a:ext cx="5765160" cy="685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59B8CB7-A8FD-5227-DB1C-430A96E05C2E}"/>
              </a:ext>
            </a:extLst>
          </p:cNvPr>
          <p:cNvSpPr txBox="1">
            <a:spLocks/>
          </p:cNvSpPr>
          <p:nvPr/>
        </p:nvSpPr>
        <p:spPr>
          <a:xfrm>
            <a:off x="784009" y="163068"/>
            <a:ext cx="10835754" cy="1325217"/>
          </a:xfrm>
          <a:prstGeom prst="rect">
            <a:avLst/>
          </a:prstGeom>
          <a:solidFill>
            <a:schemeClr val="bg1">
              <a:alpha val="71672"/>
            </a:schemeClr>
          </a:solidFill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09"/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Malware Detection Technology Evolution</a:t>
            </a:r>
          </a:p>
        </p:txBody>
      </p:sp>
    </p:spTree>
    <p:extLst>
      <p:ext uri="{BB962C8B-B14F-4D97-AF65-F5344CB8AC3E}">
        <p14:creationId xmlns:p14="http://schemas.microsoft.com/office/powerpoint/2010/main" val="195612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El Hombre de Acero iba a tener un final alternativo menos polémico">
            <a:extLst>
              <a:ext uri="{FF2B5EF4-FFF2-40B4-BE49-F238E27FC236}">
                <a16:creationId xmlns:a16="http://schemas.microsoft.com/office/drawing/2014/main" id="{30E108A1-B8EE-B027-E0A5-A3FDD1AA6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9" r="27108"/>
          <a:stretch/>
        </p:blipFill>
        <p:spPr bwMode="auto">
          <a:xfrm>
            <a:off x="795" y="894"/>
            <a:ext cx="6705442" cy="68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153934-980F-3DDD-4E84-42F00E8D5117}"/>
              </a:ext>
            </a:extLst>
          </p:cNvPr>
          <p:cNvSpPr txBox="1">
            <a:spLocks/>
          </p:cNvSpPr>
          <p:nvPr/>
        </p:nvSpPr>
        <p:spPr>
          <a:xfrm>
            <a:off x="784009" y="163068"/>
            <a:ext cx="10835754" cy="1325217"/>
          </a:xfrm>
          <a:prstGeom prst="rect">
            <a:avLst/>
          </a:prstGeom>
          <a:solidFill>
            <a:schemeClr val="bg1">
              <a:alpha val="71672"/>
            </a:schemeClr>
          </a:solidFill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09"/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Malware Detection Technology Evolution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253E7C-A2D5-1AEF-EEC3-8E2BB2F5ECE8}"/>
              </a:ext>
            </a:extLst>
          </p:cNvPr>
          <p:cNvSpPr txBox="1"/>
          <p:nvPr/>
        </p:nvSpPr>
        <p:spPr>
          <a:xfrm>
            <a:off x="7589927" y="2038167"/>
            <a:ext cx="4939682" cy="3944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97">
              <a:lnSpc>
                <a:spcPct val="90000"/>
              </a:lnSpc>
              <a:spcBef>
                <a:spcPts val="300"/>
              </a:spcBef>
            </a:pPr>
            <a:r>
              <a:rPr lang="en-ES" sz="30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Krypton</a:t>
            </a:r>
            <a:r>
              <a:rPr lang="en-ES" sz="14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 </a:t>
            </a:r>
            <a:r>
              <a:rPr lang="en-ES" sz="30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APT</a:t>
            </a:r>
          </a:p>
          <a:p>
            <a:pPr defTabSz="457097">
              <a:lnSpc>
                <a:spcPct val="90000"/>
              </a:lnSpc>
              <a:spcBef>
                <a:spcPts val="300"/>
              </a:spcBef>
            </a:pPr>
            <a:endParaRPr lang="en-ES" sz="3000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defTabSz="457097">
              <a:lnSpc>
                <a:spcPct val="90000"/>
              </a:lnSpc>
              <a:spcBef>
                <a:spcPts val="300"/>
              </a:spcBef>
            </a:pPr>
            <a:r>
              <a:rPr lang="en-ES" sz="28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Description:</a:t>
            </a:r>
          </a:p>
          <a:p>
            <a:pPr defTabSz="457097">
              <a:lnSpc>
                <a:spcPct val="90000"/>
              </a:lnSpc>
              <a:spcBef>
                <a:spcPts val="300"/>
              </a:spcBef>
            </a:pPr>
            <a:endParaRPr lang="en-ES" sz="2800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defTabSz="457097">
              <a:lnSpc>
                <a:spcPct val="90000"/>
              </a:lnSpc>
              <a:spcBef>
                <a:spcPts val="300"/>
              </a:spcBef>
            </a:pPr>
            <a:r>
              <a:rPr lang="en-ES" sz="28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TTPs: </a:t>
            </a:r>
          </a:p>
          <a:p>
            <a:pPr defTabSz="457097">
              <a:lnSpc>
                <a:spcPct val="90000"/>
              </a:lnSpc>
              <a:spcBef>
                <a:spcPts val="300"/>
              </a:spcBef>
            </a:pPr>
            <a:endParaRPr lang="en-ES" sz="2800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defTabSz="457097">
              <a:lnSpc>
                <a:spcPct val="90000"/>
              </a:lnSpc>
              <a:spcBef>
                <a:spcPts val="300"/>
              </a:spcBef>
            </a:pPr>
            <a:r>
              <a:rPr lang="en-ES" sz="28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	T1566.001</a:t>
            </a:r>
          </a:p>
          <a:p>
            <a:pPr defTabSz="457097">
              <a:lnSpc>
                <a:spcPct val="90000"/>
              </a:lnSpc>
              <a:spcBef>
                <a:spcPts val="300"/>
              </a:spcBef>
            </a:pPr>
            <a:r>
              <a:rPr lang="en-ES" sz="28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	T1083</a:t>
            </a:r>
          </a:p>
          <a:p>
            <a:pPr defTabSz="457097">
              <a:lnSpc>
                <a:spcPct val="90000"/>
              </a:lnSpc>
              <a:spcBef>
                <a:spcPts val="300"/>
              </a:spcBef>
            </a:pPr>
            <a:r>
              <a:rPr lang="en-ES" sz="28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	T1189</a:t>
            </a:r>
            <a:endParaRPr lang="en-ES" sz="2000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BB6B27D-8570-6AC0-E0E0-E5E1E37475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"/>
          <a:stretch/>
        </p:blipFill>
        <p:spPr>
          <a:xfrm>
            <a:off x="6706237" y="1090128"/>
            <a:ext cx="1767383" cy="56033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FBBB5FC-B6CA-41ED-7F62-D0C8CFA13BB2}"/>
              </a:ext>
            </a:extLst>
          </p:cNvPr>
          <p:cNvSpPr/>
          <p:nvPr/>
        </p:nvSpPr>
        <p:spPr bwMode="invGray">
          <a:xfrm>
            <a:off x="4675872" y="1616425"/>
            <a:ext cx="2840256" cy="4366411"/>
          </a:xfrm>
          <a:prstGeom prst="roundRect">
            <a:avLst>
              <a:gd name="adj" fmla="val 7806"/>
            </a:avLst>
          </a:prstGeom>
          <a:gradFill>
            <a:gsLst>
              <a:gs pos="0">
                <a:srgbClr val="F1F1F1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endParaRPr lang="en-US">
              <a:solidFill>
                <a:srgbClr val="000000"/>
              </a:solidFill>
              <a:latin typeface="Arial" panose="020B060402020202020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E2F79D-9D3D-418E-7E9C-00A97FD50DA8}"/>
              </a:ext>
            </a:extLst>
          </p:cNvPr>
          <p:cNvGrpSpPr/>
          <p:nvPr/>
        </p:nvGrpSpPr>
        <p:grpSpPr>
          <a:xfrm>
            <a:off x="4947067" y="3638112"/>
            <a:ext cx="996536" cy="1066555"/>
            <a:chOff x="6189749" y="4388150"/>
            <a:chExt cx="1046855" cy="1125167"/>
          </a:xfrm>
          <a:solidFill>
            <a:srgbClr val="343434"/>
          </a:solidFill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3D62E2A-CED1-C38D-763D-3A84544E86A1}"/>
                </a:ext>
              </a:extLst>
            </p:cNvPr>
            <p:cNvGrpSpPr/>
            <p:nvPr/>
          </p:nvGrpSpPr>
          <p:grpSpPr>
            <a:xfrm>
              <a:off x="6263211" y="4388150"/>
              <a:ext cx="813596" cy="813592"/>
              <a:chOff x="1911638" y="4243325"/>
              <a:chExt cx="813596" cy="813592"/>
            </a:xfrm>
            <a:grpFill/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AE974A7-8389-F234-0F9B-F23C13C2DD55}"/>
                  </a:ext>
                </a:extLst>
              </p:cNvPr>
              <p:cNvGrpSpPr/>
              <p:nvPr/>
            </p:nvGrpSpPr>
            <p:grpSpPr>
              <a:xfrm>
                <a:off x="1911638" y="4243325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168FA2B2-B538-4CBE-006C-2C598A6FC987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50077606-892E-8545-AAD7-2CD279474540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91284E83-FFE3-3F53-EAB4-517D407D4410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</a:ln>
                <a:effectLst>
                  <a:outerShdw blurRad="76200" algn="ctr" rotWithShape="0">
                    <a:schemeClr val="accent6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202B5A5-A3A2-4AF4-64EE-8DA96D0AC9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8933" y="4418577"/>
                <a:ext cx="459006" cy="4221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0DD878-809A-36C8-8C88-19FFFB5F6BD1}"/>
                </a:ext>
              </a:extLst>
            </p:cNvPr>
            <p:cNvSpPr txBox="1"/>
            <p:nvPr/>
          </p:nvSpPr>
          <p:spPr>
            <a:xfrm>
              <a:off x="6189749" y="5246399"/>
              <a:ext cx="1046855" cy="26691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defTabSz="913670">
                <a:lnSpc>
                  <a:spcPct val="95000"/>
                </a:lnSpc>
              </a:pPr>
              <a:r>
                <a:rPr lang="en-US" sz="1100" cap="all" dirty="0">
                  <a:solidFill>
                    <a:srgbClr val="000000"/>
                  </a:solidFill>
                  <a:latin typeface="Arial"/>
                </a:rPr>
                <a:t>Malicious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33DFEF-7370-618C-8E43-97ADDDF2748A}"/>
              </a:ext>
            </a:extLst>
          </p:cNvPr>
          <p:cNvGrpSpPr/>
          <p:nvPr/>
        </p:nvGrpSpPr>
        <p:grpSpPr>
          <a:xfrm>
            <a:off x="6364059" y="3638112"/>
            <a:ext cx="1046431" cy="1066555"/>
            <a:chOff x="7678295" y="4388150"/>
            <a:chExt cx="1099269" cy="1125167"/>
          </a:xfrm>
          <a:solidFill>
            <a:srgbClr val="343434"/>
          </a:solidFill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0432CD8-A166-BC4E-B7EC-DDB23F4BCA32}"/>
                </a:ext>
              </a:extLst>
            </p:cNvPr>
            <p:cNvGrpSpPr/>
            <p:nvPr/>
          </p:nvGrpSpPr>
          <p:grpSpPr>
            <a:xfrm>
              <a:off x="7775322" y="4388150"/>
              <a:ext cx="813596" cy="813592"/>
              <a:chOff x="7760307" y="4388150"/>
              <a:chExt cx="813596" cy="813592"/>
            </a:xfrm>
            <a:grpFill/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4CED4404-9ED8-6190-6EDC-4652C88B637A}"/>
                  </a:ext>
                </a:extLst>
              </p:cNvPr>
              <p:cNvGrpSpPr/>
              <p:nvPr/>
            </p:nvGrpSpPr>
            <p:grpSpPr>
              <a:xfrm>
                <a:off x="7760307" y="4388150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8C1022EA-F346-3968-7FDA-BFC52ADE2873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5D89746A-48D5-4DAC-D299-62E37269E53F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47288729-5B64-1ECF-9454-7180D7CCA39C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12700">
                  <a:solidFill>
                    <a:srgbClr val="3999D3"/>
                  </a:solidFill>
                </a:ln>
                <a:effectLst>
                  <a:outerShdw blurRad="76200" algn="ctr" rotWithShape="0">
                    <a:srgbClr val="3999D3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20" name="Picture 193">
                <a:extLst>
                  <a:ext uri="{FF2B5EF4-FFF2-40B4-BE49-F238E27FC236}">
                    <a16:creationId xmlns:a16="http://schemas.microsoft.com/office/drawing/2014/main" id="{038C4396-B1BA-394C-C318-362B103351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56048" y="4589273"/>
                <a:ext cx="429804" cy="3872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6629064-DF80-F523-4C54-52813A3E19FD}"/>
                </a:ext>
              </a:extLst>
            </p:cNvPr>
            <p:cNvSpPr txBox="1"/>
            <p:nvPr/>
          </p:nvSpPr>
          <p:spPr>
            <a:xfrm>
              <a:off x="7678295" y="5246399"/>
              <a:ext cx="1099269" cy="26691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defTabSz="913670">
                <a:lnSpc>
                  <a:spcPct val="95000"/>
                </a:lnSpc>
              </a:pPr>
              <a:r>
                <a:rPr lang="en-US" sz="1100" cap="all" dirty="0">
                  <a:solidFill>
                    <a:srgbClr val="000000"/>
                  </a:solidFill>
                  <a:latin typeface="Arial"/>
                </a:rPr>
                <a:t>EMULATION</a:t>
              </a: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D5DA12-123F-A162-1E56-8553BB425DF5}"/>
              </a:ext>
            </a:extLst>
          </p:cNvPr>
          <p:cNvCxnSpPr>
            <a:cxnSpLocks/>
          </p:cNvCxnSpPr>
          <p:nvPr/>
        </p:nvCxnSpPr>
        <p:spPr>
          <a:xfrm flipV="1">
            <a:off x="5804984" y="4012431"/>
            <a:ext cx="548498" cy="0"/>
          </a:xfrm>
          <a:prstGeom prst="line">
            <a:avLst/>
          </a:prstGeom>
          <a:ln w="12700" cap="rnd">
            <a:solidFill>
              <a:schemeClr val="tx1"/>
            </a:solidFill>
            <a:round/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 Same Side Corner Rectangle 186">
            <a:extLst>
              <a:ext uri="{FF2B5EF4-FFF2-40B4-BE49-F238E27FC236}">
                <a16:creationId xmlns:a16="http://schemas.microsoft.com/office/drawing/2014/main" id="{74522813-5D4E-8847-F93A-FE4930817336}"/>
              </a:ext>
            </a:extLst>
          </p:cNvPr>
          <p:cNvSpPr/>
          <p:nvPr/>
        </p:nvSpPr>
        <p:spPr bwMode="invGray">
          <a:xfrm>
            <a:off x="4675872" y="1637168"/>
            <a:ext cx="2840256" cy="672923"/>
          </a:xfrm>
          <a:prstGeom prst="round2SameRect">
            <a:avLst>
              <a:gd name="adj1" fmla="val 32163"/>
              <a:gd name="adj2" fmla="val 0"/>
            </a:avLst>
          </a:prstGeom>
          <a:solidFill>
            <a:srgbClr val="6D5982"/>
          </a:solidFill>
          <a:ln w="9525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67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Behavioral Analysis</a:t>
            </a:r>
          </a:p>
        </p:txBody>
      </p:sp>
    </p:spTree>
    <p:extLst>
      <p:ext uri="{BB962C8B-B14F-4D97-AF65-F5344CB8AC3E}">
        <p14:creationId xmlns:p14="http://schemas.microsoft.com/office/powerpoint/2010/main" val="227679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9DBC6F0-EF67-DA3F-2947-F28A6B2BA971}"/>
              </a:ext>
            </a:extLst>
          </p:cNvPr>
          <p:cNvSpPr/>
          <p:nvPr/>
        </p:nvSpPr>
        <p:spPr bwMode="invGray">
          <a:xfrm>
            <a:off x="4445638" y="1616096"/>
            <a:ext cx="2840256" cy="4366411"/>
          </a:xfrm>
          <a:prstGeom prst="roundRect">
            <a:avLst>
              <a:gd name="adj" fmla="val 7806"/>
            </a:avLst>
          </a:prstGeom>
          <a:gradFill>
            <a:gsLst>
              <a:gs pos="0">
                <a:srgbClr val="F1F1F1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endParaRPr lang="en-US">
              <a:solidFill>
                <a:srgbClr val="000000"/>
              </a:solidFill>
              <a:latin typeface="Arial" panose="020B060402020202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75AA2D-24DE-4134-1E18-61669F6CBB4F}"/>
              </a:ext>
            </a:extLst>
          </p:cNvPr>
          <p:cNvGrpSpPr/>
          <p:nvPr/>
        </p:nvGrpSpPr>
        <p:grpSpPr>
          <a:xfrm>
            <a:off x="5413389" y="2484882"/>
            <a:ext cx="1718427" cy="1879395"/>
            <a:chOff x="9953840" y="3649135"/>
            <a:chExt cx="1254752" cy="1378112"/>
          </a:xfrm>
          <a:solidFill>
            <a:srgbClr val="343434"/>
          </a:solidFill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4B23A45-EAC6-0781-D729-B1860FC01DBF}"/>
                </a:ext>
              </a:extLst>
            </p:cNvPr>
            <p:cNvGrpSpPr/>
            <p:nvPr/>
          </p:nvGrpSpPr>
          <p:grpSpPr>
            <a:xfrm rot="19800000">
              <a:off x="10783255" y="3649135"/>
              <a:ext cx="409510" cy="409508"/>
              <a:chOff x="10488629" y="3790512"/>
              <a:chExt cx="409510" cy="409508"/>
            </a:xfrm>
            <a:grpFill/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AD5538B-0781-7471-B810-3B7DA0848450}"/>
                  </a:ext>
                </a:extLst>
              </p:cNvPr>
              <p:cNvGrpSpPr/>
              <p:nvPr/>
            </p:nvGrpSpPr>
            <p:grpSpPr>
              <a:xfrm rot="1701546">
                <a:off x="10488629" y="3790512"/>
                <a:ext cx="409510" cy="409508"/>
                <a:chOff x="6981347" y="2614931"/>
                <a:chExt cx="474348" cy="474346"/>
              </a:xfrm>
              <a:grpFill/>
            </p:grpSpPr>
            <p:sp useBgFill="1"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91B7AE85-F634-8DF5-069E-EFCBA7593902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6F756A57-4A5F-CAB3-F3B3-2F0F48A0B268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61B1FEF4-5581-8044-E040-65C03EC8B217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6350">
                  <a:solidFill>
                    <a:srgbClr val="00B050"/>
                  </a:solidFill>
                </a:ln>
                <a:effectLst>
                  <a:outerShdw blurRad="76200" algn="ctr" rotWithShape="0">
                    <a:srgbClr val="00B05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D8154059-E91D-2C02-2D7E-5D70ED3EA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01546">
                <a:off x="10598127" y="3873591"/>
                <a:ext cx="190515" cy="2433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D96BCC3-86D7-FD67-C87E-AFEA2E329AA6}"/>
                </a:ext>
              </a:extLst>
            </p:cNvPr>
            <p:cNvGrpSpPr/>
            <p:nvPr/>
          </p:nvGrpSpPr>
          <p:grpSpPr>
            <a:xfrm rot="21501546">
              <a:off x="10796179" y="4130730"/>
              <a:ext cx="409510" cy="409508"/>
              <a:chOff x="10350555" y="4388150"/>
              <a:chExt cx="813596" cy="813592"/>
            </a:xfrm>
            <a:grpFill/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709EC6E0-F834-1A63-4724-36DCBAE8C655}"/>
                  </a:ext>
                </a:extLst>
              </p:cNvPr>
              <p:cNvGrpSpPr/>
              <p:nvPr/>
            </p:nvGrpSpPr>
            <p:grpSpPr>
              <a:xfrm>
                <a:off x="10350555" y="4388150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73A0E3A9-EDF2-4A78-6F54-7F2713E49F5B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D9CFD7EC-A893-4BAD-F31E-7F35420453B9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8A0AD0A0-AA0A-2B8A-993F-A1E300FEE4F3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6350">
                  <a:solidFill>
                    <a:srgbClr val="00B050"/>
                  </a:solidFill>
                </a:ln>
                <a:effectLst>
                  <a:outerShdw blurRad="76200" algn="ctr" rotWithShape="0">
                    <a:srgbClr val="00B05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DBBB515-4993-DF88-DBE4-1063D48E8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8100" y="4553208"/>
                <a:ext cx="378506" cy="48347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A93045F-34B3-35E6-AEEA-A40EE64C3080}"/>
                </a:ext>
              </a:extLst>
            </p:cNvPr>
            <p:cNvGrpSpPr/>
            <p:nvPr/>
          </p:nvGrpSpPr>
          <p:grpSpPr>
            <a:xfrm rot="21501546">
              <a:off x="10373557" y="3902610"/>
              <a:ext cx="409510" cy="409508"/>
              <a:chOff x="10350555" y="4388150"/>
              <a:chExt cx="813596" cy="813592"/>
            </a:xfrm>
            <a:grpFill/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0D9FBA2C-8070-1EBB-511C-F64C0593F066}"/>
                  </a:ext>
                </a:extLst>
              </p:cNvPr>
              <p:cNvGrpSpPr/>
              <p:nvPr/>
            </p:nvGrpSpPr>
            <p:grpSpPr>
              <a:xfrm>
                <a:off x="10350555" y="4388150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B347B1B0-5596-1759-A890-35EB43F3591D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84D5A78F-E502-EFAA-B3D0-50A698D0C93D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37FEBBF1-5ED6-670F-2F3D-A64688794122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6350">
                  <a:solidFill>
                    <a:srgbClr val="00B050"/>
                  </a:solidFill>
                </a:ln>
                <a:effectLst>
                  <a:outerShdw blurRad="76200" algn="ctr" rotWithShape="0">
                    <a:srgbClr val="00B05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CEE9460-03C6-228C-AF45-B48479518E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8100" y="4553208"/>
                <a:ext cx="378506" cy="48347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1BFD3FF-EB30-FF30-D5A3-2050C58AFE7D}"/>
                </a:ext>
              </a:extLst>
            </p:cNvPr>
            <p:cNvGrpSpPr/>
            <p:nvPr/>
          </p:nvGrpSpPr>
          <p:grpSpPr>
            <a:xfrm rot="21501546">
              <a:off x="10376461" y="4389618"/>
              <a:ext cx="409510" cy="409508"/>
              <a:chOff x="10350555" y="4388150"/>
              <a:chExt cx="813596" cy="813592"/>
            </a:xfrm>
            <a:grpFill/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0491BE9C-98E1-0D90-93EA-5B9355C6B43D}"/>
                  </a:ext>
                </a:extLst>
              </p:cNvPr>
              <p:cNvGrpSpPr/>
              <p:nvPr/>
            </p:nvGrpSpPr>
            <p:grpSpPr>
              <a:xfrm>
                <a:off x="10350555" y="4388150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8A576819-B1DE-5B61-C768-2FCC3338E2F8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383F6E01-A874-2759-87A1-4AAFD5FE9627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F5BCCB2-E2FD-D916-4368-5CFFB8ED788B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6350">
                  <a:solidFill>
                    <a:srgbClr val="00B050"/>
                  </a:solidFill>
                </a:ln>
                <a:effectLst>
                  <a:outerShdw blurRad="76200" algn="ctr" rotWithShape="0">
                    <a:srgbClr val="00B05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6F2F5BF-FE73-5145-69BC-BCFE175349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8100" y="4553208"/>
                <a:ext cx="378506" cy="48347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49EC3C0-6410-1115-D1A8-EDFFB3B9C23B}"/>
                </a:ext>
              </a:extLst>
            </p:cNvPr>
            <p:cNvGrpSpPr/>
            <p:nvPr/>
          </p:nvGrpSpPr>
          <p:grpSpPr>
            <a:xfrm rot="21501546">
              <a:off x="9953840" y="4161497"/>
              <a:ext cx="409510" cy="409508"/>
              <a:chOff x="10350555" y="4388150"/>
              <a:chExt cx="813596" cy="813592"/>
            </a:xfrm>
            <a:grpFill/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84339AD2-268D-3924-A3D3-13A4A3149535}"/>
                  </a:ext>
                </a:extLst>
              </p:cNvPr>
              <p:cNvGrpSpPr/>
              <p:nvPr/>
            </p:nvGrpSpPr>
            <p:grpSpPr>
              <a:xfrm>
                <a:off x="10350555" y="4388150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E0A4B053-C378-E4F6-50B5-1289F7569FA6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C0A84FB2-A1C4-A57F-81B5-71B6349C4B48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0AE25D13-7628-EA12-7821-BA3218BB8CC2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6350">
                  <a:solidFill>
                    <a:srgbClr val="00B050"/>
                  </a:solidFill>
                </a:ln>
                <a:effectLst>
                  <a:outerShdw blurRad="76200" algn="ctr" rotWithShape="0">
                    <a:srgbClr val="00B05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05AA9D3-3FE9-0DCC-03B2-3E624EFE6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8100" y="4553208"/>
                <a:ext cx="378506" cy="48347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872D32E-94F9-8CD6-D6D7-4F5810BB6E9D}"/>
                </a:ext>
              </a:extLst>
            </p:cNvPr>
            <p:cNvGrpSpPr/>
            <p:nvPr/>
          </p:nvGrpSpPr>
          <p:grpSpPr>
            <a:xfrm rot="21501546">
              <a:off x="10799082" y="4617739"/>
              <a:ext cx="409510" cy="409508"/>
              <a:chOff x="10763362" y="4712084"/>
              <a:chExt cx="409510" cy="409508"/>
            </a:xfrm>
            <a:grpFill/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43D367D-282F-483E-EEA1-581402883042}"/>
                  </a:ext>
                </a:extLst>
              </p:cNvPr>
              <p:cNvGrpSpPr/>
              <p:nvPr/>
            </p:nvGrpSpPr>
            <p:grpSpPr>
              <a:xfrm>
                <a:off x="10763362" y="4712084"/>
                <a:ext cx="409510" cy="409508"/>
                <a:chOff x="6981347" y="2614931"/>
                <a:chExt cx="474348" cy="474346"/>
              </a:xfrm>
              <a:grpFill/>
            </p:grpSpPr>
            <p:sp useBgFill="1"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105397F6-D133-A335-A34A-84BF95286CA0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0A4CCAAD-7ABE-16CB-0A1F-C73B3C4016F5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02920DE6-0F76-5714-E8C6-AA1F91F34FD1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6350">
                  <a:solidFill>
                    <a:srgbClr val="00B050"/>
                  </a:solidFill>
                </a:ln>
                <a:effectLst>
                  <a:outerShdw blurRad="76200" algn="ctr" rotWithShape="0">
                    <a:srgbClr val="00B05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127D2B3-B86F-9ADC-C43E-85D38DACE2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72860" y="4795163"/>
                <a:ext cx="190515" cy="2433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BC571C1-9548-51C6-B580-F0BA1FCF59F9}"/>
              </a:ext>
            </a:extLst>
          </p:cNvPr>
          <p:cNvGrpSpPr/>
          <p:nvPr/>
        </p:nvGrpSpPr>
        <p:grpSpPr>
          <a:xfrm>
            <a:off x="4651553" y="3919907"/>
            <a:ext cx="1718427" cy="1875639"/>
            <a:chOff x="9117064" y="4890623"/>
            <a:chExt cx="1254752" cy="1375358"/>
          </a:xfrm>
          <a:solidFill>
            <a:srgbClr val="343434"/>
          </a:solidFill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2217E25-12C1-FB6A-BBD8-E75DA3796E35}"/>
                </a:ext>
              </a:extLst>
            </p:cNvPr>
            <p:cNvGrpSpPr/>
            <p:nvPr/>
          </p:nvGrpSpPr>
          <p:grpSpPr>
            <a:xfrm>
              <a:off x="9117064" y="4890623"/>
              <a:ext cx="409510" cy="409508"/>
              <a:chOff x="1911638" y="4243325"/>
              <a:chExt cx="813596" cy="813592"/>
            </a:xfrm>
            <a:grpFill/>
          </p:grpSpPr>
          <p:grpSp>
            <p:nvGrpSpPr>
              <p:cNvPr id="7185" name="Group 7184">
                <a:extLst>
                  <a:ext uri="{FF2B5EF4-FFF2-40B4-BE49-F238E27FC236}">
                    <a16:creationId xmlns:a16="http://schemas.microsoft.com/office/drawing/2014/main" id="{115BE1D9-EC41-0E39-8B65-E878862727CF}"/>
                  </a:ext>
                </a:extLst>
              </p:cNvPr>
              <p:cNvGrpSpPr/>
              <p:nvPr/>
            </p:nvGrpSpPr>
            <p:grpSpPr>
              <a:xfrm>
                <a:off x="1911638" y="4243325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7187" name="Oval 7186">
                  <a:extLst>
                    <a:ext uri="{FF2B5EF4-FFF2-40B4-BE49-F238E27FC236}">
                      <a16:creationId xmlns:a16="http://schemas.microsoft.com/office/drawing/2014/main" id="{C8CD779F-9E25-8AC8-95C0-A9CBA6F26ABB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7188" name="Oval 7187">
                  <a:extLst>
                    <a:ext uri="{FF2B5EF4-FFF2-40B4-BE49-F238E27FC236}">
                      <a16:creationId xmlns:a16="http://schemas.microsoft.com/office/drawing/2014/main" id="{09CED3EE-E8F5-0AFD-D8F8-94F20B136651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7189" name="Oval 7188">
                  <a:extLst>
                    <a:ext uri="{FF2B5EF4-FFF2-40B4-BE49-F238E27FC236}">
                      <a16:creationId xmlns:a16="http://schemas.microsoft.com/office/drawing/2014/main" id="{61279E89-1124-A2DD-81D7-6FB17ABB8BEC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6350">
                  <a:solidFill>
                    <a:schemeClr val="accent6"/>
                  </a:solidFill>
                </a:ln>
                <a:effectLst>
                  <a:outerShdw blurRad="76200" algn="ctr" rotWithShape="0">
                    <a:schemeClr val="accent6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7186" name="Picture 7185">
                <a:extLst>
                  <a:ext uri="{FF2B5EF4-FFF2-40B4-BE49-F238E27FC236}">
                    <a16:creationId xmlns:a16="http://schemas.microsoft.com/office/drawing/2014/main" id="{A149C127-0D66-DA71-B011-C967A2DC70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8933" y="4418577"/>
                <a:ext cx="459006" cy="4221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3A5C009-7125-E01E-65A7-9463BF6ABF54}"/>
                </a:ext>
              </a:extLst>
            </p:cNvPr>
            <p:cNvGrpSpPr/>
            <p:nvPr/>
          </p:nvGrpSpPr>
          <p:grpSpPr>
            <a:xfrm>
              <a:off x="9536949" y="5117267"/>
              <a:ext cx="409510" cy="409508"/>
              <a:chOff x="1911638" y="4243325"/>
              <a:chExt cx="813596" cy="813592"/>
            </a:xfrm>
            <a:grpFill/>
          </p:grpSpPr>
          <p:grpSp>
            <p:nvGrpSpPr>
              <p:cNvPr id="7175" name="Group 7174">
                <a:extLst>
                  <a:ext uri="{FF2B5EF4-FFF2-40B4-BE49-F238E27FC236}">
                    <a16:creationId xmlns:a16="http://schemas.microsoft.com/office/drawing/2014/main" id="{8621BEC6-C844-D8AF-1DA7-2082BCE8E09B}"/>
                  </a:ext>
                </a:extLst>
              </p:cNvPr>
              <p:cNvGrpSpPr/>
              <p:nvPr/>
            </p:nvGrpSpPr>
            <p:grpSpPr>
              <a:xfrm>
                <a:off x="1911638" y="4243325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7179" name="Oval 7178">
                  <a:extLst>
                    <a:ext uri="{FF2B5EF4-FFF2-40B4-BE49-F238E27FC236}">
                      <a16:creationId xmlns:a16="http://schemas.microsoft.com/office/drawing/2014/main" id="{4F076233-9216-076F-02CC-49E20FF7D574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7181" name="Oval 7180">
                  <a:extLst>
                    <a:ext uri="{FF2B5EF4-FFF2-40B4-BE49-F238E27FC236}">
                      <a16:creationId xmlns:a16="http://schemas.microsoft.com/office/drawing/2014/main" id="{5FD23C02-9E88-5E69-6F22-AE97D1A14D3C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7183" name="Oval 7182">
                  <a:extLst>
                    <a:ext uri="{FF2B5EF4-FFF2-40B4-BE49-F238E27FC236}">
                      <a16:creationId xmlns:a16="http://schemas.microsoft.com/office/drawing/2014/main" id="{EECD9726-5DB0-0B35-C021-D2A4F5171478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6350">
                  <a:solidFill>
                    <a:schemeClr val="accent6"/>
                  </a:solidFill>
                </a:ln>
                <a:effectLst>
                  <a:outerShdw blurRad="76200" algn="ctr" rotWithShape="0">
                    <a:schemeClr val="accent6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7177" name="Picture 7176">
                <a:extLst>
                  <a:ext uri="{FF2B5EF4-FFF2-40B4-BE49-F238E27FC236}">
                    <a16:creationId xmlns:a16="http://schemas.microsoft.com/office/drawing/2014/main" id="{552F2951-E448-F513-B538-C10817A7B8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8933" y="4418577"/>
                <a:ext cx="459006" cy="4221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A64C4F2-669A-260A-BDCB-B6C5A64F352B}"/>
                </a:ext>
              </a:extLst>
            </p:cNvPr>
            <p:cNvGrpSpPr/>
            <p:nvPr/>
          </p:nvGrpSpPr>
          <p:grpSpPr>
            <a:xfrm>
              <a:off x="9962306" y="5346864"/>
              <a:ext cx="409510" cy="409508"/>
              <a:chOff x="1911638" y="4243325"/>
              <a:chExt cx="813596" cy="813592"/>
            </a:xfrm>
            <a:grpFill/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7E696B43-786F-D83A-F23C-B817932E2DFC}"/>
                  </a:ext>
                </a:extLst>
              </p:cNvPr>
              <p:cNvGrpSpPr/>
              <p:nvPr/>
            </p:nvGrpSpPr>
            <p:grpSpPr>
              <a:xfrm>
                <a:off x="1911638" y="4243325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7169" name="Oval 7168">
                  <a:extLst>
                    <a:ext uri="{FF2B5EF4-FFF2-40B4-BE49-F238E27FC236}">
                      <a16:creationId xmlns:a16="http://schemas.microsoft.com/office/drawing/2014/main" id="{FC3F2BF6-65E9-502A-2792-7E9A4E032BBF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7171" name="Oval 7170">
                  <a:extLst>
                    <a:ext uri="{FF2B5EF4-FFF2-40B4-BE49-F238E27FC236}">
                      <a16:creationId xmlns:a16="http://schemas.microsoft.com/office/drawing/2014/main" id="{15423528-7133-C496-68FA-AC49F6BEB45C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7173" name="Oval 7172">
                  <a:extLst>
                    <a:ext uri="{FF2B5EF4-FFF2-40B4-BE49-F238E27FC236}">
                      <a16:creationId xmlns:a16="http://schemas.microsoft.com/office/drawing/2014/main" id="{72D8376F-DBFD-1B82-8E3B-BDF02D6ED0DD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6350">
                  <a:solidFill>
                    <a:schemeClr val="accent6"/>
                  </a:solidFill>
                </a:ln>
                <a:effectLst>
                  <a:outerShdw blurRad="76200" algn="ctr" rotWithShape="0">
                    <a:schemeClr val="accent6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7168" name="Picture 7167">
                <a:extLst>
                  <a:ext uri="{FF2B5EF4-FFF2-40B4-BE49-F238E27FC236}">
                    <a16:creationId xmlns:a16="http://schemas.microsoft.com/office/drawing/2014/main" id="{4FCED478-B36F-2722-8027-6568A64236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8933" y="4418577"/>
                <a:ext cx="459006" cy="4221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CEFE27C-FFD5-F9DA-A7F9-FEA7B0EAEDB2}"/>
                </a:ext>
              </a:extLst>
            </p:cNvPr>
            <p:cNvGrpSpPr/>
            <p:nvPr/>
          </p:nvGrpSpPr>
          <p:grpSpPr>
            <a:xfrm>
              <a:off x="9134858" y="5380190"/>
              <a:ext cx="409510" cy="409508"/>
              <a:chOff x="1911638" y="4243325"/>
              <a:chExt cx="813596" cy="813592"/>
            </a:xfrm>
            <a:grpFill/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92EA23DF-D486-31BD-3BD6-62BC417CE2F7}"/>
                  </a:ext>
                </a:extLst>
              </p:cNvPr>
              <p:cNvGrpSpPr/>
              <p:nvPr/>
            </p:nvGrpSpPr>
            <p:grpSpPr>
              <a:xfrm>
                <a:off x="1911638" y="4243325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AECEB1A5-B50B-4151-A291-10A37A4990F1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940AC8FC-E950-A43D-3FFE-113D16A6BE63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1E9FF3D4-9E98-3E88-A9C9-76968F467912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6350">
                  <a:solidFill>
                    <a:schemeClr val="accent6"/>
                  </a:solidFill>
                </a:ln>
                <a:effectLst>
                  <a:outerShdw blurRad="76200" algn="ctr" rotWithShape="0">
                    <a:schemeClr val="accent6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DD4ADEC7-7347-BBA1-E675-11A8238C00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8933" y="4418577"/>
                <a:ext cx="459006" cy="4221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4EB07FF-8586-48FB-3AC2-DF50CCE11509}"/>
                </a:ext>
              </a:extLst>
            </p:cNvPr>
            <p:cNvGrpSpPr/>
            <p:nvPr/>
          </p:nvGrpSpPr>
          <p:grpSpPr>
            <a:xfrm>
              <a:off x="9554743" y="5606834"/>
              <a:ext cx="409510" cy="409508"/>
              <a:chOff x="1911638" y="4243325"/>
              <a:chExt cx="813596" cy="813592"/>
            </a:xfrm>
            <a:grpFill/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CE92607B-A1FE-127A-4CBC-1DCB0D6D9DB0}"/>
                  </a:ext>
                </a:extLst>
              </p:cNvPr>
              <p:cNvGrpSpPr/>
              <p:nvPr/>
            </p:nvGrpSpPr>
            <p:grpSpPr>
              <a:xfrm>
                <a:off x="1911638" y="4243325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C42DB4EB-DD17-57AE-B728-8690B645D51A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44627455-2F3E-0C6F-6505-14112CFA7223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531FD818-6FDE-7EB4-4823-4D5A0ED301E3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6350">
                  <a:solidFill>
                    <a:schemeClr val="accent6"/>
                  </a:solidFill>
                </a:ln>
                <a:effectLst>
                  <a:outerShdw blurRad="76200" algn="ctr" rotWithShape="0">
                    <a:schemeClr val="accent6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2AC37646-11B1-E866-4D78-3285929774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8933" y="4418577"/>
                <a:ext cx="459006" cy="4221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0D31345-07CF-460E-5730-E268D09AED75}"/>
                </a:ext>
              </a:extLst>
            </p:cNvPr>
            <p:cNvGrpSpPr/>
            <p:nvPr/>
          </p:nvGrpSpPr>
          <p:grpSpPr>
            <a:xfrm>
              <a:off x="9137942" y="5856473"/>
              <a:ext cx="409510" cy="409508"/>
              <a:chOff x="1911638" y="4243325"/>
              <a:chExt cx="813596" cy="813592"/>
            </a:xfrm>
            <a:grpFill/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0A408067-CD35-23C4-6C1F-89CBA7613A09}"/>
                  </a:ext>
                </a:extLst>
              </p:cNvPr>
              <p:cNvGrpSpPr/>
              <p:nvPr/>
            </p:nvGrpSpPr>
            <p:grpSpPr>
              <a:xfrm>
                <a:off x="1911638" y="4243325"/>
                <a:ext cx="813596" cy="813592"/>
                <a:chOff x="6981347" y="2614931"/>
                <a:chExt cx="474348" cy="474346"/>
              </a:xfrm>
              <a:grpFill/>
            </p:grpSpPr>
            <p:sp useBgFill="1"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075CE345-6858-4B5E-D398-F1E22214B1F0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FC67EEF9-5538-C6DA-317C-D9005B8B7593}"/>
                    </a:ext>
                  </a:extLst>
                </p:cNvPr>
                <p:cNvSpPr/>
                <p:nvPr/>
              </p:nvSpPr>
              <p:spPr>
                <a:xfrm>
                  <a:off x="6981347" y="2614931"/>
                  <a:ext cx="474348" cy="47434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205ECEA3-877E-E167-5805-6C79313C69B7}"/>
                    </a:ext>
                  </a:extLst>
                </p:cNvPr>
                <p:cNvSpPr/>
                <p:nvPr/>
              </p:nvSpPr>
              <p:spPr>
                <a:xfrm>
                  <a:off x="7014267" y="2647847"/>
                  <a:ext cx="408516" cy="408514"/>
                </a:xfrm>
                <a:prstGeom prst="ellipse">
                  <a:avLst/>
                </a:prstGeom>
                <a:grpFill/>
                <a:ln w="6350">
                  <a:solidFill>
                    <a:schemeClr val="accent6"/>
                  </a:solidFill>
                </a:ln>
                <a:effectLst>
                  <a:outerShdw blurRad="76200" algn="ctr" rotWithShape="0">
                    <a:schemeClr val="accent6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68" tIns="45684" rIns="91368" bIns="4568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670"/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A5A1E1E9-B0AA-458A-846C-3B66A0095A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8933" y="4418577"/>
                <a:ext cx="459006" cy="42212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7190" name="TextBox 7189">
            <a:extLst>
              <a:ext uri="{FF2B5EF4-FFF2-40B4-BE49-F238E27FC236}">
                <a16:creationId xmlns:a16="http://schemas.microsoft.com/office/drawing/2014/main" id="{C2EF9FAC-4C5A-4F45-CCB2-ABBB462FE461}"/>
              </a:ext>
            </a:extLst>
          </p:cNvPr>
          <p:cNvSpPr txBox="1"/>
          <p:nvPr/>
        </p:nvSpPr>
        <p:spPr>
          <a:xfrm>
            <a:off x="4536325" y="2622468"/>
            <a:ext cx="849055" cy="253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3670">
              <a:lnSpc>
                <a:spcPct val="95000"/>
              </a:lnSpc>
            </a:pPr>
            <a:r>
              <a:rPr lang="en-US" sz="1100" cap="all" dirty="0">
                <a:solidFill>
                  <a:srgbClr val="000000"/>
                </a:solidFill>
                <a:latin typeface="Arial"/>
              </a:rPr>
              <a:t>clean</a:t>
            </a:r>
          </a:p>
        </p:txBody>
      </p:sp>
      <p:sp>
        <p:nvSpPr>
          <p:cNvPr id="7191" name="TextBox 7190">
            <a:extLst>
              <a:ext uri="{FF2B5EF4-FFF2-40B4-BE49-F238E27FC236}">
                <a16:creationId xmlns:a16="http://schemas.microsoft.com/office/drawing/2014/main" id="{844D48F1-2FCE-146F-5597-51EE0790B137}"/>
              </a:ext>
            </a:extLst>
          </p:cNvPr>
          <p:cNvSpPr txBox="1"/>
          <p:nvPr/>
        </p:nvSpPr>
        <p:spPr>
          <a:xfrm>
            <a:off x="5974766" y="5423183"/>
            <a:ext cx="1240258" cy="253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3670">
              <a:lnSpc>
                <a:spcPct val="95000"/>
              </a:lnSpc>
            </a:pPr>
            <a:r>
              <a:rPr lang="en-US" sz="1100" cap="all" dirty="0">
                <a:solidFill>
                  <a:srgbClr val="000000"/>
                </a:solidFill>
                <a:latin typeface="Arial"/>
              </a:rPr>
              <a:t>MALICIOUS</a:t>
            </a:r>
          </a:p>
        </p:txBody>
      </p:sp>
      <p:cxnSp>
        <p:nvCxnSpPr>
          <p:cNvPr id="7192" name="Straight Connector 7191">
            <a:extLst>
              <a:ext uri="{FF2B5EF4-FFF2-40B4-BE49-F238E27FC236}">
                <a16:creationId xmlns:a16="http://schemas.microsoft.com/office/drawing/2014/main" id="{E44A045E-108B-3AB1-2548-09BABFECC6E4}"/>
              </a:ext>
            </a:extLst>
          </p:cNvPr>
          <p:cNvCxnSpPr>
            <a:cxnSpLocks/>
          </p:cNvCxnSpPr>
          <p:nvPr/>
        </p:nvCxnSpPr>
        <p:spPr>
          <a:xfrm flipV="1">
            <a:off x="5248898" y="5538435"/>
            <a:ext cx="725866" cy="0"/>
          </a:xfrm>
          <a:prstGeom prst="line">
            <a:avLst/>
          </a:prstGeom>
          <a:ln w="6350" cap="rnd">
            <a:solidFill>
              <a:schemeClr val="tx1"/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93" name="Straight Connector 7192">
            <a:extLst>
              <a:ext uri="{FF2B5EF4-FFF2-40B4-BE49-F238E27FC236}">
                <a16:creationId xmlns:a16="http://schemas.microsoft.com/office/drawing/2014/main" id="{EC5FC461-9A58-BC4A-7D2F-F63FAA90A072}"/>
              </a:ext>
            </a:extLst>
          </p:cNvPr>
          <p:cNvCxnSpPr>
            <a:cxnSpLocks/>
          </p:cNvCxnSpPr>
          <p:nvPr/>
        </p:nvCxnSpPr>
        <p:spPr>
          <a:xfrm>
            <a:off x="5202902" y="2745943"/>
            <a:ext cx="1332217" cy="1"/>
          </a:xfrm>
          <a:prstGeom prst="line">
            <a:avLst/>
          </a:prstGeom>
          <a:ln w="6350" cap="rnd">
            <a:solidFill>
              <a:schemeClr val="tx1"/>
            </a:solidFill>
            <a:round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4" name="Round Same Side Corner Rectangle 187">
            <a:extLst>
              <a:ext uri="{FF2B5EF4-FFF2-40B4-BE49-F238E27FC236}">
                <a16:creationId xmlns:a16="http://schemas.microsoft.com/office/drawing/2014/main" id="{BE6BF41E-8AB0-5F8C-D35B-23EB90E12507}"/>
              </a:ext>
            </a:extLst>
          </p:cNvPr>
          <p:cNvSpPr/>
          <p:nvPr/>
        </p:nvSpPr>
        <p:spPr bwMode="invGray">
          <a:xfrm>
            <a:off x="4445638" y="1636840"/>
            <a:ext cx="2840256" cy="672923"/>
          </a:xfrm>
          <a:prstGeom prst="round2SameRect">
            <a:avLst>
              <a:gd name="adj1" fmla="val 32163"/>
              <a:gd name="adj2" fmla="val 0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67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</a:t>
            </a:r>
          </a:p>
        </p:txBody>
      </p:sp>
      <p:sp>
        <p:nvSpPr>
          <p:cNvPr id="7195" name="Title 1">
            <a:extLst>
              <a:ext uri="{FF2B5EF4-FFF2-40B4-BE49-F238E27FC236}">
                <a16:creationId xmlns:a16="http://schemas.microsoft.com/office/drawing/2014/main" id="{1A361478-D842-F704-BC74-0D993E792435}"/>
              </a:ext>
            </a:extLst>
          </p:cNvPr>
          <p:cNvSpPr txBox="1">
            <a:spLocks/>
          </p:cNvSpPr>
          <p:nvPr/>
        </p:nvSpPr>
        <p:spPr>
          <a:xfrm>
            <a:off x="669368" y="290878"/>
            <a:ext cx="10835754" cy="1325217"/>
          </a:xfrm>
          <a:prstGeom prst="rect">
            <a:avLst/>
          </a:prstGeom>
          <a:solidFill>
            <a:schemeClr val="bg1">
              <a:alpha val="71672"/>
            </a:schemeClr>
          </a:solidFill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09"/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Malware Detection Technology Evolution</a:t>
            </a:r>
          </a:p>
        </p:txBody>
      </p:sp>
      <p:pic>
        <p:nvPicPr>
          <p:cNvPr id="7184" name="Picture 16" descr="Volvería Val Kilmer como Batman? El actor responde - 9to5Fortnite">
            <a:extLst>
              <a:ext uri="{FF2B5EF4-FFF2-40B4-BE49-F238E27FC236}">
                <a16:creationId xmlns:a16="http://schemas.microsoft.com/office/drawing/2014/main" id="{FBF42F4E-2B98-FCB4-8855-5E8DCA889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895"/>
            <a:ext cx="12190413" cy="6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dam West - IMDb">
            <a:extLst>
              <a:ext uri="{FF2B5EF4-FFF2-40B4-BE49-F238E27FC236}">
                <a16:creationId xmlns:a16="http://schemas.microsoft.com/office/drawing/2014/main" id="{A3F1825F-60D3-9EC4-2204-9180E0A68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" y="3429000"/>
            <a:ext cx="1799757" cy="342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an Casting Michael Keaton as Cobb in Inception (1990) on myCast">
            <a:extLst>
              <a:ext uri="{FF2B5EF4-FFF2-40B4-BE49-F238E27FC236}">
                <a16:creationId xmlns:a16="http://schemas.microsoft.com/office/drawing/2014/main" id="{8E123685-E1C6-A3BC-4482-CC02D196E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8" r="11764"/>
          <a:stretch/>
        </p:blipFill>
        <p:spPr bwMode="auto">
          <a:xfrm>
            <a:off x="1808891" y="3428997"/>
            <a:ext cx="1799758" cy="342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36 Val Kilmer 1992 Photos and Premium High Res Pictures - Getty Images | Val  kilmer, Val, Actors">
            <a:extLst>
              <a:ext uri="{FF2B5EF4-FFF2-40B4-BE49-F238E27FC236}">
                <a16:creationId xmlns:a16="http://schemas.microsoft.com/office/drawing/2014/main" id="{3EBF71CF-7797-EFAC-7A1B-CE3DFA7AD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r="31976"/>
          <a:stretch/>
        </p:blipFill>
        <p:spPr bwMode="auto">
          <a:xfrm>
            <a:off x="3616992" y="3428996"/>
            <a:ext cx="1509277" cy="342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55B6336F-96C9-3BEF-D401-92194B5BEE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04"/>
          <a:stretch/>
        </p:blipFill>
        <p:spPr bwMode="auto">
          <a:xfrm>
            <a:off x="5126269" y="3428994"/>
            <a:ext cx="1881169" cy="342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Batman 2005 Christian Bale | Christian bale, Batman christian bale, Chris  bale">
            <a:extLst>
              <a:ext uri="{FF2B5EF4-FFF2-40B4-BE49-F238E27FC236}">
                <a16:creationId xmlns:a16="http://schemas.microsoft.com/office/drawing/2014/main" id="{F7A920C1-6067-C7B5-789A-95A2F2566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439" y="3428996"/>
            <a:ext cx="1930694" cy="342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Ben Affleck con su Oscar 2013 - Galería de Fotos en eCartelera">
            <a:extLst>
              <a:ext uri="{FF2B5EF4-FFF2-40B4-BE49-F238E27FC236}">
                <a16:creationId xmlns:a16="http://schemas.microsoft.com/office/drawing/2014/main" id="{C8483B71-DC1E-8A05-0976-1ECB4B2659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7" r="11426"/>
          <a:stretch/>
        </p:blipFill>
        <p:spPr bwMode="auto">
          <a:xfrm>
            <a:off x="8948384" y="3429000"/>
            <a:ext cx="1507369" cy="342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Así se ve Robert Pattinson como Bruce Wayne en 'The Batman'">
            <a:extLst>
              <a:ext uri="{FF2B5EF4-FFF2-40B4-BE49-F238E27FC236}">
                <a16:creationId xmlns:a16="http://schemas.microsoft.com/office/drawing/2014/main" id="{C586F06D-2950-3A99-04ED-6FD8E6267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-35" r="9731" b="35"/>
          <a:stretch/>
        </p:blipFill>
        <p:spPr bwMode="auto">
          <a:xfrm>
            <a:off x="10466005" y="3428995"/>
            <a:ext cx="1748323" cy="34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2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ortinet Theme">
  <a:themeElements>
    <a:clrScheme name="Fortinet-2021">
      <a:dk1>
        <a:srgbClr val="000000"/>
      </a:dk1>
      <a:lt1>
        <a:srgbClr val="FFFFFF"/>
      </a:lt1>
      <a:dk2>
        <a:srgbClr val="B3B3B3"/>
      </a:dk2>
      <a:lt2>
        <a:srgbClr val="E6E6E6"/>
      </a:lt2>
      <a:accent1>
        <a:srgbClr val="48D597"/>
      </a:accent1>
      <a:accent2>
        <a:srgbClr val="2CCCD3"/>
      </a:accent2>
      <a:accent3>
        <a:srgbClr val="307FE2"/>
      </a:accent3>
      <a:accent4>
        <a:srgbClr val="9063CD"/>
      </a:accent4>
      <a:accent5>
        <a:srgbClr val="A2B2C8"/>
      </a:accent5>
      <a:accent6>
        <a:srgbClr val="DA281C"/>
      </a:accent6>
      <a:hlink>
        <a:srgbClr val="0081E9"/>
      </a:hlink>
      <a:folHlink>
        <a:srgbClr val="307FE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solidFill>
            <a:schemeClr val="accent6"/>
          </a:solidFill>
        </a:ln>
      </a:spPr>
      <a:bodyPr rtlCol="0" anchor="ctr"/>
      <a:lstStyle>
        <a:defPPr algn="ctr">
          <a:lnSpc>
            <a:spcPct val="90000"/>
          </a:lnSpc>
          <a:spcBef>
            <a:spcPts val="300"/>
          </a:spcBef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 defTabSz="457189">
          <a:lnSpc>
            <a:spcPct val="90000"/>
          </a:lnSpc>
          <a:spcBef>
            <a:spcPts val="300"/>
          </a:spcBef>
          <a:defRPr sz="1400" dirty="0" smtClean="0">
            <a:solidFill>
              <a:srgbClr val="000000"/>
            </a:solidFill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0A87B996-0F7D-0B4C-AE60-DDA80FF33A7A}" vid="{0F1DD611-4A27-5E47-9F79-5E28042758B4}"/>
    </a:ext>
  </a:extLst>
</a:theme>
</file>

<file path=ppt/theme/theme3.xml><?xml version="1.0" encoding="utf-8"?>
<a:theme xmlns:a="http://schemas.openxmlformats.org/drawingml/2006/main" name="3_Fortinet Theme">
  <a:themeElements>
    <a:clrScheme name="Fortinet-2021">
      <a:dk1>
        <a:srgbClr val="000000"/>
      </a:dk1>
      <a:lt1>
        <a:srgbClr val="FFFFFF"/>
      </a:lt1>
      <a:dk2>
        <a:srgbClr val="B3B3B3"/>
      </a:dk2>
      <a:lt2>
        <a:srgbClr val="E6E6E6"/>
      </a:lt2>
      <a:accent1>
        <a:srgbClr val="48D597"/>
      </a:accent1>
      <a:accent2>
        <a:srgbClr val="2CCCD3"/>
      </a:accent2>
      <a:accent3>
        <a:srgbClr val="307FE2"/>
      </a:accent3>
      <a:accent4>
        <a:srgbClr val="9063CD"/>
      </a:accent4>
      <a:accent5>
        <a:srgbClr val="A2B2C8"/>
      </a:accent5>
      <a:accent6>
        <a:srgbClr val="DA281C"/>
      </a:accent6>
      <a:hlink>
        <a:srgbClr val="0081E9"/>
      </a:hlink>
      <a:folHlink>
        <a:srgbClr val="307FE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solidFill>
            <a:schemeClr val="accent6"/>
          </a:solidFill>
        </a:ln>
      </a:spPr>
      <a:bodyPr rtlCol="0" anchor="ctr"/>
      <a:lstStyle>
        <a:defPPr algn="ctr">
          <a:lnSpc>
            <a:spcPct val="90000"/>
          </a:lnSpc>
          <a:spcBef>
            <a:spcPts val="300"/>
          </a:spcBef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 defTabSz="457189">
          <a:lnSpc>
            <a:spcPct val="90000"/>
          </a:lnSpc>
          <a:spcBef>
            <a:spcPts val="300"/>
          </a:spcBef>
          <a:defRPr sz="1400" dirty="0" smtClean="0">
            <a:solidFill>
              <a:srgbClr val="000000"/>
            </a:solidFill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0A87B996-0F7D-0B4C-AE60-DDA80FF33A7A}" vid="{0F1DD611-4A27-5E47-9F79-5E28042758B4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6341</TotalTime>
  <Words>912</Words>
  <Application>Microsoft Office PowerPoint</Application>
  <PresentationFormat>Panorámica</PresentationFormat>
  <Paragraphs>223</Paragraphs>
  <Slides>16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16</vt:i4>
      </vt:variant>
    </vt:vector>
  </HeadingPairs>
  <TitlesOfParts>
    <vt:vector size="27" baseType="lpstr">
      <vt:lpstr>Arial</vt:lpstr>
      <vt:lpstr>Calibri</vt:lpstr>
      <vt:lpstr>Calibri Light</vt:lpstr>
      <vt:lpstr>Inter</vt:lpstr>
      <vt:lpstr>Times New Roman</vt:lpstr>
      <vt:lpstr>Wingdings</vt:lpstr>
      <vt:lpstr>新蒂小丸子小学版</vt:lpstr>
      <vt:lpstr>1_Office Theme</vt:lpstr>
      <vt:lpstr>Fortinet Theme</vt:lpstr>
      <vt:lpstr>3_Fortinet Theme</vt:lpstr>
      <vt:lpstr>Office 主题</vt:lpstr>
      <vt:lpstr>Presentación de PowerPoint</vt:lpstr>
      <vt:lpstr>Seguridad del puesto de trabajo</vt:lpstr>
      <vt:lpstr>Firmas vs motores</vt:lpstr>
      <vt:lpstr>¿Qué es un XDR?</vt:lpstr>
      <vt:lpstr>Para qué sirve un XDR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Para qué sirve un XDR</vt:lpstr>
      <vt:lpstr>Threat Hunting</vt:lpstr>
      <vt:lpstr>¿Qué es MITRE?</vt:lpstr>
      <vt:lpstr>Threat Hunting</vt:lpstr>
      <vt:lpstr>XDR vs SIEM / SOAR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Detección Avanzada de eXtremo a eXtremo</dc:title>
  <dc:creator>Luis Suarez</dc:creator>
  <cp:lastModifiedBy>Joan Adroer Torras</cp:lastModifiedBy>
  <cp:revision>4</cp:revision>
  <dcterms:created xsi:type="dcterms:W3CDTF">2023-06-07T10:39:53Z</dcterms:created>
  <dcterms:modified xsi:type="dcterms:W3CDTF">2023-06-14T09:46:00Z</dcterms:modified>
</cp:coreProperties>
</file>